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1" r:id="rId1"/>
    <p:sldMasterId id="2147483808" r:id="rId2"/>
    <p:sldMasterId id="2147483816" r:id="rId3"/>
    <p:sldMasterId id="2147483822" r:id="rId4"/>
  </p:sldMasterIdLst>
  <p:notesMasterIdLst>
    <p:notesMasterId r:id="rId22"/>
  </p:notesMasterIdLst>
  <p:handoutMasterIdLst>
    <p:handoutMasterId r:id="rId23"/>
  </p:handoutMasterIdLst>
  <p:sldIdLst>
    <p:sldId id="414" r:id="rId5"/>
    <p:sldId id="384" r:id="rId6"/>
    <p:sldId id="404" r:id="rId7"/>
    <p:sldId id="411" r:id="rId8"/>
    <p:sldId id="402" r:id="rId9"/>
    <p:sldId id="413" r:id="rId10"/>
    <p:sldId id="412" r:id="rId11"/>
    <p:sldId id="410" r:id="rId12"/>
    <p:sldId id="415" r:id="rId13"/>
    <p:sldId id="405" r:id="rId14"/>
    <p:sldId id="408" r:id="rId15"/>
    <p:sldId id="396" r:id="rId16"/>
    <p:sldId id="406" r:id="rId17"/>
    <p:sldId id="407" r:id="rId18"/>
    <p:sldId id="401" r:id="rId19"/>
    <p:sldId id="398" r:id="rId20"/>
    <p:sldId id="399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71CE"/>
    <a:srgbClr val="0072CE"/>
    <a:srgbClr val="D4E6FF"/>
    <a:srgbClr val="53C0F3"/>
    <a:srgbClr val="0D7DC3"/>
    <a:srgbClr val="FFFFFF"/>
    <a:srgbClr val="00B0F0"/>
    <a:srgbClr val="6D788A"/>
    <a:srgbClr val="0E7DC2"/>
    <a:srgbClr val="FF9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F4AA9E-7E71-4A50-92B4-BEB96D61F55A}" v="4" dt="2026-09-15T17:52:11.2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749"/>
    <p:restoredTop sz="96932"/>
  </p:normalViewPr>
  <p:slideViewPr>
    <p:cSldViewPr snapToGrid="0" snapToObjects="1">
      <p:cViewPr varScale="1">
        <p:scale>
          <a:sx n="159" d="100"/>
          <a:sy n="159" d="100"/>
        </p:scale>
        <p:origin x="786" y="162"/>
      </p:cViewPr>
      <p:guideLst/>
    </p:cSldViewPr>
  </p:slid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00" d="100"/>
        <a:sy n="100" d="100"/>
      </p:scale>
      <p:origin x="0" y="-93701"/>
    </p:cViewPr>
  </p:sorterViewPr>
  <p:notesViewPr>
    <p:cSldViewPr snapToGrid="0" snapToObjects="1">
      <p:cViewPr varScale="1">
        <p:scale>
          <a:sx n="103" d="100"/>
          <a:sy n="103" d="100"/>
        </p:scale>
        <p:origin x="4496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oldfinger, Drew" userId="d0c8bfbd-ab8c-43b6-bb14-deb94a2c8534" providerId="ADAL" clId="{E19627F3-BADD-4E4B-9F99-8F6A12AD52B8}"/>
    <pc:docChg chg="undo redo custSel addSld delSld modSld sldOrd delMainMaster delSection modSection">
      <pc:chgData name="Goldfinger, Drew" userId="d0c8bfbd-ab8c-43b6-bb14-deb94a2c8534" providerId="ADAL" clId="{E19627F3-BADD-4E4B-9F99-8F6A12AD52B8}" dt="2026-09-15T17:52:15.343" v="6397" actId="1076"/>
      <pc:docMkLst>
        <pc:docMk/>
      </pc:docMkLst>
      <pc:sldChg chg="modSp mod">
        <pc:chgData name="Goldfinger, Drew" userId="d0c8bfbd-ab8c-43b6-bb14-deb94a2c8534" providerId="ADAL" clId="{E19627F3-BADD-4E4B-9F99-8F6A12AD52B8}" dt="2026-09-11T15:16:35.164" v="4450" actId="20577"/>
        <pc:sldMkLst>
          <pc:docMk/>
          <pc:sldMk cId="4148303785" sldId="384"/>
        </pc:sldMkLst>
        <pc:spChg chg="mod">
          <ac:chgData name="Goldfinger, Drew" userId="d0c8bfbd-ab8c-43b6-bb14-deb94a2c8534" providerId="ADAL" clId="{E19627F3-BADD-4E4B-9F99-8F6A12AD52B8}" dt="2026-09-11T15:16:35.164" v="4450" actId="20577"/>
          <ac:spMkLst>
            <pc:docMk/>
            <pc:sldMk cId="4148303785" sldId="384"/>
            <ac:spMk id="3" creationId="{CCF6DF99-3B38-43CA-B8C2-9B51B7CCE6CF}"/>
          </ac:spMkLst>
        </pc:spChg>
      </pc:sldChg>
      <pc:sldChg chg="modSp mod">
        <pc:chgData name="Goldfinger, Drew" userId="d0c8bfbd-ab8c-43b6-bb14-deb94a2c8534" providerId="ADAL" clId="{E19627F3-BADD-4E4B-9F99-8F6A12AD52B8}" dt="2026-09-11T16:28:50.846" v="5028" actId="20577"/>
        <pc:sldMkLst>
          <pc:docMk/>
          <pc:sldMk cId="1365350933" sldId="399"/>
        </pc:sldMkLst>
        <pc:spChg chg="mod">
          <ac:chgData name="Goldfinger, Drew" userId="d0c8bfbd-ab8c-43b6-bb14-deb94a2c8534" providerId="ADAL" clId="{E19627F3-BADD-4E4B-9F99-8F6A12AD52B8}" dt="2026-09-11T16:28:50.846" v="5028" actId="20577"/>
          <ac:spMkLst>
            <pc:docMk/>
            <pc:sldMk cId="1365350933" sldId="399"/>
            <ac:spMk id="5" creationId="{B76DFCD8-51D9-0D3A-0D1E-9E97F480B0BD}"/>
          </ac:spMkLst>
        </pc:spChg>
      </pc:sldChg>
      <pc:sldChg chg="addSp delSp modSp mod">
        <pc:chgData name="Goldfinger, Drew" userId="d0c8bfbd-ab8c-43b6-bb14-deb94a2c8534" providerId="ADAL" clId="{E19627F3-BADD-4E4B-9F99-8F6A12AD52B8}" dt="2026-09-14T12:01:55.704" v="5561" actId="20577"/>
        <pc:sldMkLst>
          <pc:docMk/>
          <pc:sldMk cId="3514379237" sldId="402"/>
        </pc:sldMkLst>
        <pc:spChg chg="mod">
          <ac:chgData name="Goldfinger, Drew" userId="d0c8bfbd-ab8c-43b6-bb14-deb94a2c8534" providerId="ADAL" clId="{E19627F3-BADD-4E4B-9F99-8F6A12AD52B8}" dt="2026-09-14T11:40:23.716" v="5194" actId="20577"/>
          <ac:spMkLst>
            <pc:docMk/>
            <pc:sldMk cId="3514379237" sldId="402"/>
            <ac:spMk id="3" creationId="{21E76C5B-2B44-D136-5F13-45CCB6CA1556}"/>
          </ac:spMkLst>
        </pc:spChg>
        <pc:spChg chg="mod">
          <ac:chgData name="Goldfinger, Drew" userId="d0c8bfbd-ab8c-43b6-bb14-deb94a2c8534" providerId="ADAL" clId="{E19627F3-BADD-4E4B-9F99-8F6A12AD52B8}" dt="2026-09-14T12:01:55.704" v="5561" actId="20577"/>
          <ac:spMkLst>
            <pc:docMk/>
            <pc:sldMk cId="3514379237" sldId="402"/>
            <ac:spMk id="9" creationId="{5DF146A7-D6DB-4C33-783D-2B4F131438C8}"/>
          </ac:spMkLst>
        </pc:spChg>
        <pc:picChg chg="add mod modCrop">
          <ac:chgData name="Goldfinger, Drew" userId="d0c8bfbd-ab8c-43b6-bb14-deb94a2c8534" providerId="ADAL" clId="{E19627F3-BADD-4E4B-9F99-8F6A12AD52B8}" dt="2026-09-14T11:43:42.330" v="5212" actId="1036"/>
          <ac:picMkLst>
            <pc:docMk/>
            <pc:sldMk cId="3514379237" sldId="402"/>
            <ac:picMk id="4" creationId="{34137ABC-FDC3-8F1E-6A6E-2AAACA88B8B3}"/>
          </ac:picMkLst>
        </pc:picChg>
      </pc:sldChg>
      <pc:sldChg chg="addSp modSp mod">
        <pc:chgData name="Goldfinger, Drew" userId="d0c8bfbd-ab8c-43b6-bb14-deb94a2c8534" providerId="ADAL" clId="{E19627F3-BADD-4E4B-9F99-8F6A12AD52B8}" dt="2026-09-14T12:19:09.296" v="6115" actId="20577"/>
        <pc:sldMkLst>
          <pc:docMk/>
          <pc:sldMk cId="316900467" sldId="404"/>
        </pc:sldMkLst>
        <pc:spChg chg="mod">
          <ac:chgData name="Goldfinger, Drew" userId="d0c8bfbd-ab8c-43b6-bb14-deb94a2c8534" providerId="ADAL" clId="{E19627F3-BADD-4E4B-9F99-8F6A12AD52B8}" dt="2026-09-14T12:19:09.296" v="6115" actId="20577"/>
          <ac:spMkLst>
            <pc:docMk/>
            <pc:sldMk cId="316900467" sldId="404"/>
            <ac:spMk id="7" creationId="{A2E39B16-B858-75CB-D594-C8B79301676C}"/>
          </ac:spMkLst>
        </pc:spChg>
        <pc:spChg chg="mod">
          <ac:chgData name="Goldfinger, Drew" userId="d0c8bfbd-ab8c-43b6-bb14-deb94a2c8534" providerId="ADAL" clId="{E19627F3-BADD-4E4B-9F99-8F6A12AD52B8}" dt="2026-09-11T14:56:16.531" v="4097"/>
          <ac:spMkLst>
            <pc:docMk/>
            <pc:sldMk cId="316900467" sldId="404"/>
            <ac:spMk id="8" creationId="{F03B4EA4-D442-7BDC-E4D9-49CF820F69C1}"/>
          </ac:spMkLst>
        </pc:spChg>
        <pc:grpChg chg="add mod">
          <ac:chgData name="Goldfinger, Drew" userId="d0c8bfbd-ab8c-43b6-bb14-deb94a2c8534" providerId="ADAL" clId="{E19627F3-BADD-4E4B-9F99-8F6A12AD52B8}" dt="2026-09-11T14:56:37.986" v="4103" actId="1076"/>
          <ac:grpSpMkLst>
            <pc:docMk/>
            <pc:sldMk cId="316900467" sldId="404"/>
            <ac:grpSpMk id="5" creationId="{70148CCB-1029-9D91-B0C8-4BDA67BEF6F4}"/>
          </ac:grpSpMkLst>
        </pc:grpChg>
        <pc:picChg chg="add mod">
          <ac:chgData name="Goldfinger, Drew" userId="d0c8bfbd-ab8c-43b6-bb14-deb94a2c8534" providerId="ADAL" clId="{E19627F3-BADD-4E4B-9F99-8F6A12AD52B8}" dt="2026-09-11T14:56:35.701" v="4102" actId="1076"/>
          <ac:picMkLst>
            <pc:docMk/>
            <pc:sldMk cId="316900467" sldId="404"/>
            <ac:picMk id="4" creationId="{61DCF74F-123A-051E-ABEB-71F516388AB9}"/>
          </ac:picMkLst>
        </pc:picChg>
        <pc:picChg chg="mod">
          <ac:chgData name="Goldfinger, Drew" userId="d0c8bfbd-ab8c-43b6-bb14-deb94a2c8534" providerId="ADAL" clId="{E19627F3-BADD-4E4B-9F99-8F6A12AD52B8}" dt="2026-09-11T14:56:16.531" v="4097"/>
          <ac:picMkLst>
            <pc:docMk/>
            <pc:sldMk cId="316900467" sldId="404"/>
            <ac:picMk id="6" creationId="{DA29A80B-AE51-7D69-4E80-CF10D0BC1AC9}"/>
          </ac:picMkLst>
        </pc:picChg>
      </pc:sldChg>
      <pc:sldChg chg="addSp delSp modSp mod">
        <pc:chgData name="Goldfinger, Drew" userId="d0c8bfbd-ab8c-43b6-bb14-deb94a2c8534" providerId="ADAL" clId="{E19627F3-BADD-4E4B-9F99-8F6A12AD52B8}" dt="2026-09-14T18:47:50.559" v="6263" actId="1582"/>
        <pc:sldMkLst>
          <pc:docMk/>
          <pc:sldMk cId="3393293649" sldId="405"/>
        </pc:sldMkLst>
        <pc:spChg chg="mod">
          <ac:chgData name="Goldfinger, Drew" userId="d0c8bfbd-ab8c-43b6-bb14-deb94a2c8534" providerId="ADAL" clId="{E19627F3-BADD-4E4B-9F99-8F6A12AD52B8}" dt="2026-09-11T15:44:23.756" v="4968" actId="1076"/>
          <ac:spMkLst>
            <pc:docMk/>
            <pc:sldMk cId="3393293649" sldId="405"/>
            <ac:spMk id="9" creationId="{5392F102-745C-BDA6-4287-7F972A34F222}"/>
          </ac:spMkLst>
        </pc:spChg>
        <pc:picChg chg="add del mod modCrop">
          <ac:chgData name="Goldfinger, Drew" userId="d0c8bfbd-ab8c-43b6-bb14-deb94a2c8534" providerId="ADAL" clId="{E19627F3-BADD-4E4B-9F99-8F6A12AD52B8}" dt="2026-09-14T18:44:11.830" v="6206" actId="478"/>
          <ac:picMkLst>
            <pc:docMk/>
            <pc:sldMk cId="3393293649" sldId="405"/>
            <ac:picMk id="4" creationId="{3F9572B2-1423-88AD-CE95-2749A241219F}"/>
          </ac:picMkLst>
        </pc:picChg>
        <pc:picChg chg="add del mod modCrop">
          <ac:chgData name="Goldfinger, Drew" userId="d0c8bfbd-ab8c-43b6-bb14-deb94a2c8534" providerId="ADAL" clId="{E19627F3-BADD-4E4B-9F99-8F6A12AD52B8}" dt="2026-09-14T18:42:58.702" v="6187" actId="478"/>
          <ac:picMkLst>
            <pc:docMk/>
            <pc:sldMk cId="3393293649" sldId="405"/>
            <ac:picMk id="5" creationId="{9D996E2B-7903-5A21-21BC-FE1D0A31D04B}"/>
          </ac:picMkLst>
        </pc:picChg>
        <pc:picChg chg="del mod">
          <ac:chgData name="Goldfinger, Drew" userId="d0c8bfbd-ab8c-43b6-bb14-deb94a2c8534" providerId="ADAL" clId="{E19627F3-BADD-4E4B-9F99-8F6A12AD52B8}" dt="2026-09-14T18:42:57.542" v="6186" actId="478"/>
          <ac:picMkLst>
            <pc:docMk/>
            <pc:sldMk cId="3393293649" sldId="405"/>
            <ac:picMk id="7" creationId="{AFFF0836-A98B-D394-2CB3-EB6DBC42B086}"/>
          </ac:picMkLst>
        </pc:picChg>
        <pc:picChg chg="add mod modCrop">
          <ac:chgData name="Goldfinger, Drew" userId="d0c8bfbd-ab8c-43b6-bb14-deb94a2c8534" providerId="ADAL" clId="{E19627F3-BADD-4E4B-9F99-8F6A12AD52B8}" dt="2026-09-14T18:45:48.162" v="6231" actId="1037"/>
          <ac:picMkLst>
            <pc:docMk/>
            <pc:sldMk cId="3393293649" sldId="405"/>
            <ac:picMk id="8" creationId="{1C6290E2-2B6D-66EB-64BE-D3321BD791F7}"/>
          </ac:picMkLst>
        </pc:picChg>
        <pc:picChg chg="del mod">
          <ac:chgData name="Goldfinger, Drew" userId="d0c8bfbd-ab8c-43b6-bb14-deb94a2c8534" providerId="ADAL" clId="{E19627F3-BADD-4E4B-9F99-8F6A12AD52B8}" dt="2026-09-14T18:42:56.242" v="6185" actId="478"/>
          <ac:picMkLst>
            <pc:docMk/>
            <pc:sldMk cId="3393293649" sldId="405"/>
            <ac:picMk id="10" creationId="{46C04677-F654-36AB-A4BE-629FC0D63575}"/>
          </ac:picMkLst>
        </pc:picChg>
        <pc:picChg chg="add mod modCrop">
          <ac:chgData name="Goldfinger, Drew" userId="d0c8bfbd-ab8c-43b6-bb14-deb94a2c8534" providerId="ADAL" clId="{E19627F3-BADD-4E4B-9F99-8F6A12AD52B8}" dt="2026-09-14T18:45:41.913" v="6226" actId="1582"/>
          <ac:picMkLst>
            <pc:docMk/>
            <pc:sldMk cId="3393293649" sldId="405"/>
            <ac:picMk id="12" creationId="{0E3376A1-C0D3-D651-4849-46D6F651C00A}"/>
          </ac:picMkLst>
        </pc:picChg>
        <pc:picChg chg="add del mod modCrop">
          <ac:chgData name="Goldfinger, Drew" userId="d0c8bfbd-ab8c-43b6-bb14-deb94a2c8534" providerId="ADAL" clId="{E19627F3-BADD-4E4B-9F99-8F6A12AD52B8}" dt="2026-09-14T18:46:37.578" v="6241" actId="478"/>
          <ac:picMkLst>
            <pc:docMk/>
            <pc:sldMk cId="3393293649" sldId="405"/>
            <ac:picMk id="14" creationId="{2F4FC624-ABB3-0E81-7997-F1E6201BFB23}"/>
          </ac:picMkLst>
        </pc:picChg>
        <pc:picChg chg="add mod modCrop">
          <ac:chgData name="Goldfinger, Drew" userId="d0c8bfbd-ab8c-43b6-bb14-deb94a2c8534" providerId="ADAL" clId="{E19627F3-BADD-4E4B-9F99-8F6A12AD52B8}" dt="2026-09-14T18:47:50.559" v="6263" actId="1582"/>
          <ac:picMkLst>
            <pc:docMk/>
            <pc:sldMk cId="3393293649" sldId="405"/>
            <ac:picMk id="16" creationId="{460FEDFD-09FD-312A-AF37-D6AD6209B2B9}"/>
          </ac:picMkLst>
        </pc:picChg>
      </pc:sldChg>
      <pc:sldChg chg="modSp mod">
        <pc:chgData name="Goldfinger, Drew" userId="d0c8bfbd-ab8c-43b6-bb14-deb94a2c8534" providerId="ADAL" clId="{E19627F3-BADD-4E4B-9F99-8F6A12AD52B8}" dt="2026-09-15T12:58:44.944" v="6297" actId="113"/>
        <pc:sldMkLst>
          <pc:docMk/>
          <pc:sldMk cId="4045808223" sldId="406"/>
        </pc:sldMkLst>
        <pc:spChg chg="mod">
          <ac:chgData name="Goldfinger, Drew" userId="d0c8bfbd-ab8c-43b6-bb14-deb94a2c8534" providerId="ADAL" clId="{E19627F3-BADD-4E4B-9F99-8F6A12AD52B8}" dt="2026-09-15T12:58:44.944" v="6297" actId="113"/>
          <ac:spMkLst>
            <pc:docMk/>
            <pc:sldMk cId="4045808223" sldId="406"/>
            <ac:spMk id="4" creationId="{284C63A2-9FD5-9F7E-C501-BC7E437D6899}"/>
          </ac:spMkLst>
        </pc:spChg>
      </pc:sldChg>
      <pc:sldChg chg="modSp add del mod">
        <pc:chgData name="Goldfinger, Drew" userId="d0c8bfbd-ab8c-43b6-bb14-deb94a2c8534" providerId="ADAL" clId="{E19627F3-BADD-4E4B-9F99-8F6A12AD52B8}" dt="2026-09-15T12:58:58.360" v="6298" actId="47"/>
        <pc:sldMkLst>
          <pc:docMk/>
          <pc:sldMk cId="403193767" sldId="409"/>
        </pc:sldMkLst>
        <pc:spChg chg="mod">
          <ac:chgData name="Goldfinger, Drew" userId="d0c8bfbd-ab8c-43b6-bb14-deb94a2c8534" providerId="ADAL" clId="{E19627F3-BADD-4E4B-9F99-8F6A12AD52B8}" dt="2026-09-14T13:15:38.458" v="6165" actId="14100"/>
          <ac:spMkLst>
            <pc:docMk/>
            <pc:sldMk cId="403193767" sldId="409"/>
            <ac:spMk id="4" creationId="{D149FD52-8B81-A0C6-32DA-38EFCFC78713}"/>
          </ac:spMkLst>
        </pc:spChg>
        <pc:spChg chg="mod">
          <ac:chgData name="Goldfinger, Drew" userId="d0c8bfbd-ab8c-43b6-bb14-deb94a2c8534" providerId="ADAL" clId="{E19627F3-BADD-4E4B-9F99-8F6A12AD52B8}" dt="2026-09-14T13:15:46.144" v="6173" actId="20577"/>
          <ac:spMkLst>
            <pc:docMk/>
            <pc:sldMk cId="403193767" sldId="409"/>
            <ac:spMk id="5" creationId="{589240A6-8D99-EF44-CC6D-44BD0DA1DA0B}"/>
          </ac:spMkLst>
        </pc:spChg>
      </pc:sldChg>
      <pc:sldChg chg="addSp delSp modSp add mod">
        <pc:chgData name="Goldfinger, Drew" userId="d0c8bfbd-ab8c-43b6-bb14-deb94a2c8534" providerId="ADAL" clId="{E19627F3-BADD-4E4B-9F99-8F6A12AD52B8}" dt="2026-09-11T15:35:05.413" v="4865" actId="1076"/>
        <pc:sldMkLst>
          <pc:docMk/>
          <pc:sldMk cId="429164885" sldId="410"/>
        </pc:sldMkLst>
        <pc:spChg chg="mod">
          <ac:chgData name="Goldfinger, Drew" userId="d0c8bfbd-ab8c-43b6-bb14-deb94a2c8534" providerId="ADAL" clId="{E19627F3-BADD-4E4B-9F99-8F6A12AD52B8}" dt="2026-09-11T13:12:03.171" v="3445" actId="20577"/>
          <ac:spMkLst>
            <pc:docMk/>
            <pc:sldMk cId="429164885" sldId="410"/>
            <ac:spMk id="3" creationId="{15792517-00AD-F17B-363A-559BF2F13956}"/>
          </ac:spMkLst>
        </pc:spChg>
        <pc:spChg chg="mod">
          <ac:chgData name="Goldfinger, Drew" userId="d0c8bfbd-ab8c-43b6-bb14-deb94a2c8534" providerId="ADAL" clId="{E19627F3-BADD-4E4B-9F99-8F6A12AD52B8}" dt="2026-09-11T15:34:57.983" v="4864" actId="1076"/>
          <ac:spMkLst>
            <pc:docMk/>
            <pc:sldMk cId="429164885" sldId="410"/>
            <ac:spMk id="9" creationId="{42021B69-7894-D1E1-9E19-7EB8EDEB764C}"/>
          </ac:spMkLst>
        </pc:spChg>
        <pc:picChg chg="add mod">
          <ac:chgData name="Goldfinger, Drew" userId="d0c8bfbd-ab8c-43b6-bb14-deb94a2c8534" providerId="ADAL" clId="{E19627F3-BADD-4E4B-9F99-8F6A12AD52B8}" dt="2026-09-11T15:35:05.413" v="4865" actId="1076"/>
          <ac:picMkLst>
            <pc:docMk/>
            <pc:sldMk cId="429164885" sldId="410"/>
            <ac:picMk id="6" creationId="{E3FEE8F5-3C83-0366-F208-57783D3B9D8D}"/>
          </ac:picMkLst>
        </pc:picChg>
      </pc:sldChg>
      <pc:sldChg chg="addSp modSp add mod">
        <pc:chgData name="Goldfinger, Drew" userId="d0c8bfbd-ab8c-43b6-bb14-deb94a2c8534" providerId="ADAL" clId="{E19627F3-BADD-4E4B-9F99-8F6A12AD52B8}" dt="2026-09-11T17:29:53.213" v="5134" actId="1035"/>
        <pc:sldMkLst>
          <pc:docMk/>
          <pc:sldMk cId="1935124553" sldId="411"/>
        </pc:sldMkLst>
        <pc:spChg chg="add mod">
          <ac:chgData name="Goldfinger, Drew" userId="d0c8bfbd-ab8c-43b6-bb14-deb94a2c8534" providerId="ADAL" clId="{E19627F3-BADD-4E4B-9F99-8F6A12AD52B8}" dt="2026-09-11T15:07:36.582" v="4284" actId="1076"/>
          <ac:spMkLst>
            <pc:docMk/>
            <pc:sldMk cId="1935124553" sldId="411"/>
            <ac:spMk id="5" creationId="{B7AB1BE8-4924-6E33-343A-E9496442DD82}"/>
          </ac:spMkLst>
        </pc:spChg>
        <pc:spChg chg="mod">
          <ac:chgData name="Goldfinger, Drew" userId="d0c8bfbd-ab8c-43b6-bb14-deb94a2c8534" providerId="ADAL" clId="{E19627F3-BADD-4E4B-9F99-8F6A12AD52B8}" dt="2026-09-11T17:29:53.213" v="5134" actId="1035"/>
          <ac:spMkLst>
            <pc:docMk/>
            <pc:sldMk cId="1935124553" sldId="411"/>
            <ac:spMk id="7" creationId="{6A4C74B5-7FD9-F7C5-F631-5CD01E3D16A2}"/>
          </ac:spMkLst>
        </pc:spChg>
        <pc:picChg chg="add mod">
          <ac:chgData name="Goldfinger, Drew" userId="d0c8bfbd-ab8c-43b6-bb14-deb94a2c8534" providerId="ADAL" clId="{E19627F3-BADD-4E4B-9F99-8F6A12AD52B8}" dt="2026-09-11T15:07:32.532" v="4283" actId="1076"/>
          <ac:picMkLst>
            <pc:docMk/>
            <pc:sldMk cId="1935124553" sldId="411"/>
            <ac:picMk id="4" creationId="{5215BD24-1279-DEC2-B7CF-A8709F8EF84A}"/>
          </ac:picMkLst>
        </pc:picChg>
      </pc:sldChg>
      <pc:sldChg chg="addSp delSp modSp add mod">
        <pc:chgData name="Goldfinger, Drew" userId="d0c8bfbd-ab8c-43b6-bb14-deb94a2c8534" providerId="ADAL" clId="{E19627F3-BADD-4E4B-9F99-8F6A12AD52B8}" dt="2026-09-14T15:07:38.306" v="6184" actId="1076"/>
        <pc:sldMkLst>
          <pc:docMk/>
          <pc:sldMk cId="3281429390" sldId="412"/>
        </pc:sldMkLst>
        <pc:spChg chg="add del mod">
          <ac:chgData name="Goldfinger, Drew" userId="d0c8bfbd-ab8c-43b6-bb14-deb94a2c8534" providerId="ADAL" clId="{E19627F3-BADD-4E4B-9F99-8F6A12AD52B8}" dt="2026-09-14T11:34:23.530" v="5153" actId="478"/>
          <ac:spMkLst>
            <pc:docMk/>
            <pc:sldMk cId="3281429390" sldId="412"/>
            <ac:spMk id="2" creationId="{187EEC53-642A-0637-7782-EA02B9D7B3DF}"/>
          </ac:spMkLst>
        </pc:spChg>
        <pc:picChg chg="add mod modCrop">
          <ac:chgData name="Goldfinger, Drew" userId="d0c8bfbd-ab8c-43b6-bb14-deb94a2c8534" providerId="ADAL" clId="{E19627F3-BADD-4E4B-9F99-8F6A12AD52B8}" dt="2026-09-14T15:07:38.306" v="6184" actId="1076"/>
          <ac:picMkLst>
            <pc:docMk/>
            <pc:sldMk cId="3281429390" sldId="412"/>
            <ac:picMk id="3" creationId="{D8C412CF-0A04-BABF-8527-E8D6FFCCA79B}"/>
          </ac:picMkLst>
        </pc:picChg>
        <pc:picChg chg="del mod">
          <ac:chgData name="Goldfinger, Drew" userId="d0c8bfbd-ab8c-43b6-bb14-deb94a2c8534" providerId="ADAL" clId="{E19627F3-BADD-4E4B-9F99-8F6A12AD52B8}" dt="2026-09-14T15:06:56.918" v="6175" actId="478"/>
          <ac:picMkLst>
            <pc:docMk/>
            <pc:sldMk cId="3281429390" sldId="412"/>
            <ac:picMk id="4" creationId="{01283AA1-EF5E-B543-36E0-D76E89D9B2AC}"/>
          </ac:picMkLst>
        </pc:picChg>
        <pc:picChg chg="add mod">
          <ac:chgData name="Goldfinger, Drew" userId="d0c8bfbd-ab8c-43b6-bb14-deb94a2c8534" providerId="ADAL" clId="{E19627F3-BADD-4E4B-9F99-8F6A12AD52B8}" dt="2026-09-14T11:38:11.984" v="5162" actId="208"/>
          <ac:picMkLst>
            <pc:docMk/>
            <pc:sldMk cId="3281429390" sldId="412"/>
            <ac:picMk id="5" creationId="{345DCC84-4E34-73C1-2599-F8CD93E51C5B}"/>
          </ac:picMkLst>
        </pc:picChg>
      </pc:sldChg>
      <pc:sldChg chg="addSp delSp modSp add mod ord">
        <pc:chgData name="Goldfinger, Drew" userId="d0c8bfbd-ab8c-43b6-bb14-deb94a2c8534" providerId="ADAL" clId="{E19627F3-BADD-4E4B-9F99-8F6A12AD52B8}" dt="2026-09-15T13:00:53.319" v="6316" actId="1076"/>
        <pc:sldMkLst>
          <pc:docMk/>
          <pc:sldMk cId="1442697445" sldId="413"/>
        </pc:sldMkLst>
        <pc:spChg chg="mod">
          <ac:chgData name="Goldfinger, Drew" userId="d0c8bfbd-ab8c-43b6-bb14-deb94a2c8534" providerId="ADAL" clId="{E19627F3-BADD-4E4B-9F99-8F6A12AD52B8}" dt="2026-09-14T12:07:22.340" v="5588" actId="20577"/>
          <ac:spMkLst>
            <pc:docMk/>
            <pc:sldMk cId="1442697445" sldId="413"/>
            <ac:spMk id="3" creationId="{D0A485B2-07F6-D089-7205-35E8A47C9450}"/>
          </ac:spMkLst>
        </pc:spChg>
        <pc:spChg chg="del mod">
          <ac:chgData name="Goldfinger, Drew" userId="d0c8bfbd-ab8c-43b6-bb14-deb94a2c8534" providerId="ADAL" clId="{E19627F3-BADD-4E4B-9F99-8F6A12AD52B8}" dt="2026-09-14T12:08:00.145" v="5591" actId="478"/>
          <ac:spMkLst>
            <pc:docMk/>
            <pc:sldMk cId="1442697445" sldId="413"/>
            <ac:spMk id="5" creationId="{9645FD6F-BDAD-4A48-E8AA-514D1CC23A1F}"/>
          </ac:spMkLst>
        </pc:spChg>
        <pc:spChg chg="mod">
          <ac:chgData name="Goldfinger, Drew" userId="d0c8bfbd-ab8c-43b6-bb14-deb94a2c8534" providerId="ADAL" clId="{E19627F3-BADD-4E4B-9F99-8F6A12AD52B8}" dt="2026-09-14T12:16:08.375" v="6109" actId="207"/>
          <ac:spMkLst>
            <pc:docMk/>
            <pc:sldMk cId="1442697445" sldId="413"/>
            <ac:spMk id="7" creationId="{52B55F9C-584C-5C81-7ECC-45995549A983}"/>
          </ac:spMkLst>
        </pc:spChg>
        <pc:picChg chg="add del mod">
          <ac:chgData name="Goldfinger, Drew" userId="d0c8bfbd-ab8c-43b6-bb14-deb94a2c8534" providerId="ADAL" clId="{E19627F3-BADD-4E4B-9F99-8F6A12AD52B8}" dt="2026-09-15T13:00:10.702" v="6309" actId="478"/>
          <ac:picMkLst>
            <pc:docMk/>
            <pc:sldMk cId="1442697445" sldId="413"/>
            <ac:picMk id="4" creationId="{4B5EEECF-08CF-DDD8-78BB-7A262AD66286}"/>
          </ac:picMkLst>
        </pc:picChg>
        <pc:picChg chg="del">
          <ac:chgData name="Goldfinger, Drew" userId="d0c8bfbd-ab8c-43b6-bb14-deb94a2c8534" providerId="ADAL" clId="{E19627F3-BADD-4E4B-9F99-8F6A12AD52B8}" dt="2026-09-14T12:07:55.860" v="5589" actId="478"/>
          <ac:picMkLst>
            <pc:docMk/>
            <pc:sldMk cId="1442697445" sldId="413"/>
            <ac:picMk id="4" creationId="{E61F5BD5-5E93-4914-EE10-446D4847E360}"/>
          </ac:picMkLst>
        </pc:picChg>
        <pc:picChg chg="add del mod">
          <ac:chgData name="Goldfinger, Drew" userId="d0c8bfbd-ab8c-43b6-bb14-deb94a2c8534" providerId="ADAL" clId="{E19627F3-BADD-4E4B-9F99-8F6A12AD52B8}" dt="2026-09-15T13:00:10.702" v="6309" actId="478"/>
          <ac:picMkLst>
            <pc:docMk/>
            <pc:sldMk cId="1442697445" sldId="413"/>
            <ac:picMk id="6" creationId="{F86CE3F1-0F6B-B5D1-87DB-468CE333942D}"/>
          </ac:picMkLst>
        </pc:picChg>
        <pc:picChg chg="add mod">
          <ac:chgData name="Goldfinger, Drew" userId="d0c8bfbd-ab8c-43b6-bb14-deb94a2c8534" providerId="ADAL" clId="{E19627F3-BADD-4E4B-9F99-8F6A12AD52B8}" dt="2026-09-15T13:00:53.319" v="6316" actId="1076"/>
          <ac:picMkLst>
            <pc:docMk/>
            <pc:sldMk cId="1442697445" sldId="413"/>
            <ac:picMk id="9" creationId="{5FF49BB1-40AA-123F-6983-91959DC740A4}"/>
          </ac:picMkLst>
        </pc:picChg>
        <pc:picChg chg="add mod">
          <ac:chgData name="Goldfinger, Drew" userId="d0c8bfbd-ab8c-43b6-bb14-deb94a2c8534" providerId="ADAL" clId="{E19627F3-BADD-4E4B-9F99-8F6A12AD52B8}" dt="2026-09-15T13:00:51.614" v="6315" actId="1076"/>
          <ac:picMkLst>
            <pc:docMk/>
            <pc:sldMk cId="1442697445" sldId="413"/>
            <ac:picMk id="11" creationId="{C5590FA7-0273-2D86-61A0-F7219BC62E28}"/>
          </ac:picMkLst>
        </pc:picChg>
      </pc:sldChg>
      <pc:sldChg chg="modSp add del mod">
        <pc:chgData name="Goldfinger, Drew" userId="d0c8bfbd-ab8c-43b6-bb14-deb94a2c8534" providerId="ADAL" clId="{E19627F3-BADD-4E4B-9F99-8F6A12AD52B8}" dt="2026-09-15T12:59:08.884" v="6301" actId="2696"/>
        <pc:sldMkLst>
          <pc:docMk/>
          <pc:sldMk cId="1133798853" sldId="414"/>
        </pc:sldMkLst>
        <pc:spChg chg="mod">
          <ac:chgData name="Goldfinger, Drew" userId="d0c8bfbd-ab8c-43b6-bb14-deb94a2c8534" providerId="ADAL" clId="{E19627F3-BADD-4E4B-9F99-8F6A12AD52B8}" dt="2026-09-15T12:59:04.668" v="6300" actId="27636"/>
          <ac:spMkLst>
            <pc:docMk/>
            <pc:sldMk cId="1133798853" sldId="414"/>
            <ac:spMk id="5" creationId="{10DD3505-62D6-F147-E2F4-7A8278477CFE}"/>
          </ac:spMkLst>
        </pc:spChg>
      </pc:sldChg>
      <pc:sldChg chg="add ord">
        <pc:chgData name="Goldfinger, Drew" userId="d0c8bfbd-ab8c-43b6-bb14-deb94a2c8534" providerId="ADAL" clId="{E19627F3-BADD-4E4B-9F99-8F6A12AD52B8}" dt="2026-09-15T12:59:25.633" v="6306"/>
        <pc:sldMkLst>
          <pc:docMk/>
          <pc:sldMk cId="2901009125" sldId="414"/>
        </pc:sldMkLst>
      </pc:sldChg>
      <pc:sldChg chg="addSp delSp modSp add mod">
        <pc:chgData name="Goldfinger, Drew" userId="d0c8bfbd-ab8c-43b6-bb14-deb94a2c8534" providerId="ADAL" clId="{E19627F3-BADD-4E4B-9F99-8F6A12AD52B8}" dt="2026-09-15T17:52:15.343" v="6397" actId="1076"/>
        <pc:sldMkLst>
          <pc:docMk/>
          <pc:sldMk cId="227835198" sldId="415"/>
        </pc:sldMkLst>
        <pc:spChg chg="mod">
          <ac:chgData name="Goldfinger, Drew" userId="d0c8bfbd-ab8c-43b6-bb14-deb94a2c8534" providerId="ADAL" clId="{E19627F3-BADD-4E4B-9F99-8F6A12AD52B8}" dt="2026-09-15T17:48:54.611" v="6350" actId="20577"/>
          <ac:spMkLst>
            <pc:docMk/>
            <pc:sldMk cId="227835198" sldId="415"/>
            <ac:spMk id="3" creationId="{467F8CFC-BF1E-428D-860F-B622F40ADE0D}"/>
          </ac:spMkLst>
        </pc:spChg>
        <pc:spChg chg="add del mod">
          <ac:chgData name="Goldfinger, Drew" userId="d0c8bfbd-ab8c-43b6-bb14-deb94a2c8534" providerId="ADAL" clId="{E19627F3-BADD-4E4B-9F99-8F6A12AD52B8}" dt="2026-09-15T17:49:09.796" v="6352" actId="478"/>
          <ac:spMkLst>
            <pc:docMk/>
            <pc:sldMk cId="227835198" sldId="415"/>
            <ac:spMk id="4" creationId="{E126DEE7-2A8F-678B-2AF7-225299F82ADA}"/>
          </ac:spMkLst>
        </pc:spChg>
        <pc:spChg chg="del">
          <ac:chgData name="Goldfinger, Drew" userId="d0c8bfbd-ab8c-43b6-bb14-deb94a2c8534" providerId="ADAL" clId="{E19627F3-BADD-4E4B-9F99-8F6A12AD52B8}" dt="2026-09-15T17:49:07.588" v="6351" actId="478"/>
          <ac:spMkLst>
            <pc:docMk/>
            <pc:sldMk cId="227835198" sldId="415"/>
            <ac:spMk id="9" creationId="{2B78C599-81DA-58FD-A2AE-EABE7B127F19}"/>
          </ac:spMkLst>
        </pc:spChg>
        <pc:spChg chg="add mod">
          <ac:chgData name="Goldfinger, Drew" userId="d0c8bfbd-ab8c-43b6-bb14-deb94a2c8534" providerId="ADAL" clId="{E19627F3-BADD-4E4B-9F99-8F6A12AD52B8}" dt="2026-09-15T17:52:15.343" v="6397" actId="1076"/>
          <ac:spMkLst>
            <pc:docMk/>
            <pc:sldMk cId="227835198" sldId="415"/>
            <ac:spMk id="11" creationId="{C3E3A204-654D-F74E-19D7-E3635BAA2D3B}"/>
          </ac:spMkLst>
        </pc:spChg>
        <pc:picChg chg="del">
          <ac:chgData name="Goldfinger, Drew" userId="d0c8bfbd-ab8c-43b6-bb14-deb94a2c8534" providerId="ADAL" clId="{E19627F3-BADD-4E4B-9F99-8F6A12AD52B8}" dt="2026-09-15T17:48:23.601" v="6318" actId="478"/>
          <ac:picMkLst>
            <pc:docMk/>
            <pc:sldMk cId="227835198" sldId="415"/>
            <ac:picMk id="6" creationId="{18733891-4476-A9AC-39A3-516840FF0644}"/>
          </ac:picMkLst>
        </pc:picChg>
        <pc:picChg chg="add mod modCrop">
          <ac:chgData name="Goldfinger, Drew" userId="d0c8bfbd-ab8c-43b6-bb14-deb94a2c8534" providerId="ADAL" clId="{E19627F3-BADD-4E4B-9F99-8F6A12AD52B8}" dt="2026-09-15T17:50:59.479" v="6373" actId="1076"/>
          <ac:picMkLst>
            <pc:docMk/>
            <pc:sldMk cId="227835198" sldId="415"/>
            <ac:picMk id="7" creationId="{8547B575-92EE-E523-91E2-4BE6C3271607}"/>
          </ac:picMkLst>
        </pc:picChg>
        <pc:picChg chg="add mod">
          <ac:chgData name="Goldfinger, Drew" userId="d0c8bfbd-ab8c-43b6-bb14-deb94a2c8534" providerId="ADAL" clId="{E19627F3-BADD-4E4B-9F99-8F6A12AD52B8}" dt="2026-09-15T17:50:40.806" v="6372" actId="1076"/>
          <ac:picMkLst>
            <pc:docMk/>
            <pc:sldMk cId="227835198" sldId="415"/>
            <ac:picMk id="10" creationId="{5B936507-C5E6-9C39-12BD-5E0DFF34F109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2B1941D-C982-C74A-BACC-E60936B2A53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1EE84B-66C0-AF4E-8952-B2AC1FC7BDA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437239-161B-7D4E-90C2-147BDBD81EE0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3D5F46-73A7-FA4E-B7C1-5B873C2F46E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6C7F4E-74DD-2342-98E2-DD430478F23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5145A8-959E-A744-8C8C-AEF99C8ECA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4082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D3BE14-6FA9-9941-AAB7-31B0268E86B8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F52B14-1445-0743-ADFC-CFB42DC644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556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6D348B-13CB-5A4A-B95D-4530D716C9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43F90D5-3E0D-4A4B-9A51-B17EDE75A4C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50720" y="2568389"/>
            <a:ext cx="8412480" cy="1721222"/>
          </a:xfrm>
          <a:prstGeom prst="rect">
            <a:avLst/>
          </a:prstGeom>
          <a:effectLst>
            <a:glow rad="38100">
              <a:schemeClr val="tx1">
                <a:alpha val="1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987750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nt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E9C2F9B-31AA-6E47-87AE-D8AD7AC294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79874BE3-7FC8-6945-894D-B63ECA0DA4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966270"/>
            <a:ext cx="10515600" cy="50930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80000"/>
              </a:lnSpc>
              <a:defRPr lang="en-US" sz="6600" b="1" i="0" kern="1200" cap="all" spc="-250" baseline="0" dirty="0">
                <a:solidFill>
                  <a:schemeClr val="bg1"/>
                </a:solidFill>
                <a:effectLst>
                  <a:glow rad="38100">
                    <a:schemeClr val="tx1">
                      <a:alpha val="10000"/>
                    </a:schemeClr>
                  </a:glow>
                </a:effectLst>
                <a:latin typeface="Gotham Bold" pitchFamily="2" charset="0"/>
                <a:ea typeface="Gotham Medium" charset="0"/>
                <a:cs typeface="Gotham Bold" pitchFamily="2" charset="0"/>
              </a:defRPr>
            </a:lvl1pPr>
          </a:lstStyle>
          <a:p>
            <a:r>
              <a:rPr lang="en-US" dirty="0"/>
              <a:t>CLICK TO</a:t>
            </a:r>
            <a:br>
              <a:rPr lang="en-US" dirty="0"/>
            </a:br>
            <a:r>
              <a:rPr lang="en-US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3808014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0488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82754" y="2002055"/>
            <a:ext cx="10823446" cy="3912547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1600"/>
              </a:spcBef>
              <a:defRPr sz="3200"/>
            </a:lvl1pPr>
            <a:lvl2pPr>
              <a:lnSpc>
                <a:spcPct val="100000"/>
              </a:lnSpc>
              <a:spcBef>
                <a:spcPts val="1600"/>
              </a:spcBef>
              <a:defRPr sz="2800"/>
            </a:lvl2pPr>
            <a:lvl3pPr>
              <a:lnSpc>
                <a:spcPct val="100000"/>
              </a:lnSpc>
              <a:spcBef>
                <a:spcPts val="1600"/>
              </a:spcBef>
              <a:defRPr sz="2400"/>
            </a:lvl3pPr>
            <a:lvl4pPr>
              <a:lnSpc>
                <a:spcPct val="100000"/>
              </a:lnSpc>
              <a:spcBef>
                <a:spcPts val="1600"/>
              </a:spcBef>
              <a:defRPr sz="2000"/>
            </a:lvl4pPr>
            <a:lvl5pPr>
              <a:lnSpc>
                <a:spcPct val="100000"/>
              </a:lnSpc>
              <a:spcBef>
                <a:spcPts val="1600"/>
              </a:spcBef>
              <a:defRPr sz="2000"/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00400FE-E545-A24B-80DF-84B7DA401E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2754" y="133465"/>
            <a:ext cx="10820400" cy="1522081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tabLst>
                <a:tab pos="4791075" algn="l"/>
              </a:tabLst>
              <a:defRPr lang="en-US" sz="5000" b="1" i="0" kern="1200" cap="all" spc="-150" baseline="0" dirty="0">
                <a:solidFill>
                  <a:schemeClr val="bg1"/>
                </a:solidFill>
                <a:effectLst>
                  <a:glow rad="38100">
                    <a:schemeClr val="tx1">
                      <a:alpha val="10000"/>
                    </a:schemeClr>
                  </a:glow>
                </a:effectLst>
                <a:latin typeface="Gotham Bold" pitchFamily="2" charset="0"/>
                <a:ea typeface="Gotham Medium" charset="0"/>
                <a:cs typeface="Gotham Bold" pitchFamily="2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1359407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594279A-D688-474E-90CF-A5BB96BE37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612D384-9D4E-964F-898A-0AE4F48E86A7}"/>
              </a:ext>
            </a:extLst>
          </p:cNvPr>
          <p:cNvSpPr/>
          <p:nvPr userDrawn="1"/>
        </p:nvSpPr>
        <p:spPr>
          <a:xfrm>
            <a:off x="0" y="6333741"/>
            <a:ext cx="12192000" cy="524259"/>
          </a:xfrm>
          <a:prstGeom prst="rect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EBC2EA9-7CAA-094F-B0EA-F7EB4C98A545}"/>
              </a:ext>
            </a:extLst>
          </p:cNvPr>
          <p:cNvCxnSpPr>
            <a:cxnSpLocks/>
          </p:cNvCxnSpPr>
          <p:nvPr userDrawn="1"/>
        </p:nvCxnSpPr>
        <p:spPr>
          <a:xfrm>
            <a:off x="0" y="6325009"/>
            <a:ext cx="1219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60685548-5DB0-044D-9350-9B5904B1E0D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31868" y="6489573"/>
            <a:ext cx="1059391" cy="21675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AC6A23F4-BEF1-8041-872F-D2857C525F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1732569"/>
            <a:ext cx="10817354" cy="3026633"/>
          </a:xfrm>
          <a:prstGeom prst="rect">
            <a:avLst/>
          </a:prstGeom>
        </p:spPr>
        <p:txBody>
          <a:bodyPr anchor="b"/>
          <a:lstStyle>
            <a:lvl1pPr>
              <a:lnSpc>
                <a:spcPct val="80000"/>
              </a:lnSpc>
              <a:defRPr sz="7000" b="1" i="0" cap="all" spc="-250" baseline="0">
                <a:solidFill>
                  <a:schemeClr val="bg1"/>
                </a:solidFill>
                <a:effectLst>
                  <a:glow rad="38100">
                    <a:schemeClr val="tx1">
                      <a:alpha val="10000"/>
                    </a:schemeClr>
                  </a:glow>
                </a:effectLst>
                <a:latin typeface="Gotham Bold" pitchFamily="2" charset="0"/>
                <a:cs typeface="Gotham Bold" pitchFamily="2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56E1B5D3-D3D8-9C40-8008-629BE09BDC1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85800" y="4681548"/>
            <a:ext cx="10817354" cy="12096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3200" b="0" i="0" kern="1200" dirty="0">
                <a:solidFill>
                  <a:srgbClr val="D4E6FF"/>
                </a:solidFill>
                <a:latin typeface="Gotham Book" pitchFamily="2" charset="0"/>
                <a:ea typeface="+mn-ea"/>
                <a:cs typeface="Gotham Book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895015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2755" y="1732569"/>
            <a:ext cx="9288974" cy="3026633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7000" b="1" i="0">
                <a:solidFill>
                  <a:srgbClr val="0D7DC3"/>
                </a:solidFill>
                <a:latin typeface="Gotham Bold" pitchFamily="2" charset="0"/>
                <a:cs typeface="Gotham Bold" pitchFamily="2" charset="0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82755" y="4681548"/>
            <a:ext cx="9288974" cy="120960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485866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2753" y="680302"/>
            <a:ext cx="9288975" cy="113561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5000" b="1" i="0" spc="-200" baseline="0">
                <a:solidFill>
                  <a:srgbClr val="0D7DC3"/>
                </a:solidFill>
                <a:latin typeface="Gotham Bold" pitchFamily="2" charset="0"/>
                <a:cs typeface="Gotham Bold" pitchFamily="2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82753" y="1944710"/>
            <a:ext cx="9288975" cy="374129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3200"/>
            </a:lvl1pPr>
            <a:lvl2pPr>
              <a:lnSpc>
                <a:spcPct val="100000"/>
              </a:lnSpc>
              <a:defRPr sz="2800"/>
            </a:lvl2pPr>
            <a:lvl3pPr>
              <a:lnSpc>
                <a:spcPct val="100000"/>
              </a:lnSpc>
              <a:defRPr sz="24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42184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76A4D8-3B5D-0848-A85C-6DF61404A0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9B26183-1BF9-EA46-9E9F-6C0013F7CB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2753" y="680302"/>
            <a:ext cx="10823447" cy="1135619"/>
          </a:xfrm>
          <a:prstGeom prst="rect">
            <a:avLst/>
          </a:prstGeom>
        </p:spPr>
        <p:txBody>
          <a:bodyPr anchor="ctr" anchorCtr="0"/>
          <a:lstStyle>
            <a:lvl1pPr>
              <a:lnSpc>
                <a:spcPct val="80000"/>
              </a:lnSpc>
              <a:defRPr lang="en-US" sz="5000" b="1" i="0" kern="1200" cap="all" spc="-150" baseline="0" dirty="0">
                <a:solidFill>
                  <a:schemeClr val="bg1"/>
                </a:solidFill>
                <a:effectLst>
                  <a:glow rad="38100">
                    <a:schemeClr val="tx1">
                      <a:alpha val="10000"/>
                    </a:schemeClr>
                  </a:glow>
                </a:effectLst>
                <a:latin typeface="Gotham Bold" pitchFamily="2" charset="0"/>
                <a:ea typeface="Gotham Bold" pitchFamily="2" charset="0"/>
                <a:cs typeface="Gotham Bold" pitchFamily="2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39FAB09-B116-3944-82A3-B095D45452A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2753" y="1944710"/>
            <a:ext cx="10823447" cy="3741293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1600"/>
              </a:spcBef>
              <a:defRPr sz="3200" b="0" i="0">
                <a:solidFill>
                  <a:srgbClr val="D4E6FF"/>
                </a:solidFill>
                <a:latin typeface="Gotham Book" pitchFamily="2" charset="0"/>
                <a:cs typeface="Gotham Book" pitchFamily="2" charset="0"/>
              </a:defRPr>
            </a:lvl1pPr>
            <a:lvl2pPr>
              <a:lnSpc>
                <a:spcPct val="100000"/>
              </a:lnSpc>
              <a:spcBef>
                <a:spcPts val="1600"/>
              </a:spcBef>
              <a:defRPr sz="2800" b="0" i="0">
                <a:solidFill>
                  <a:srgbClr val="D4E6FF"/>
                </a:solidFill>
                <a:latin typeface="Gotham Book" pitchFamily="2" charset="0"/>
                <a:cs typeface="Gotham Book" pitchFamily="2" charset="0"/>
              </a:defRPr>
            </a:lvl2pPr>
            <a:lvl3pPr>
              <a:lnSpc>
                <a:spcPct val="100000"/>
              </a:lnSpc>
              <a:spcBef>
                <a:spcPts val="1600"/>
              </a:spcBef>
              <a:defRPr sz="2400" b="0" i="0">
                <a:solidFill>
                  <a:srgbClr val="D4E6FF"/>
                </a:solidFill>
                <a:latin typeface="Gotham Book" pitchFamily="2" charset="0"/>
                <a:cs typeface="Gotham Book" pitchFamily="2" charset="0"/>
              </a:defRPr>
            </a:lvl3pPr>
            <a:lvl4pPr>
              <a:lnSpc>
                <a:spcPct val="100000"/>
              </a:lnSpc>
              <a:spcBef>
                <a:spcPts val="1600"/>
              </a:spcBef>
              <a:defRPr sz="2000" b="0" i="0">
                <a:solidFill>
                  <a:srgbClr val="D4E6FF"/>
                </a:solidFill>
                <a:latin typeface="Gotham Book" pitchFamily="2" charset="0"/>
                <a:cs typeface="Gotham Book" pitchFamily="2" charset="0"/>
              </a:defRPr>
            </a:lvl4pPr>
            <a:lvl5pPr>
              <a:lnSpc>
                <a:spcPct val="100000"/>
              </a:lnSpc>
              <a:spcBef>
                <a:spcPts val="1600"/>
              </a:spcBef>
              <a:defRPr sz="2000" b="0" i="0">
                <a:solidFill>
                  <a:srgbClr val="D4E6FF"/>
                </a:solidFill>
                <a:latin typeface="Gotham Book" pitchFamily="2" charset="0"/>
                <a:cs typeface="Gotham Book" pitchFamily="2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8E028D-0087-1547-AAF6-F2A851117609}"/>
              </a:ext>
            </a:extLst>
          </p:cNvPr>
          <p:cNvSpPr/>
          <p:nvPr userDrawn="1"/>
        </p:nvSpPr>
        <p:spPr>
          <a:xfrm>
            <a:off x="0" y="6333741"/>
            <a:ext cx="12192000" cy="524259"/>
          </a:xfrm>
          <a:prstGeom prst="rect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16687C-BDB4-FD4E-AE5F-933AA844D0EE}"/>
              </a:ext>
            </a:extLst>
          </p:cNvPr>
          <p:cNvCxnSpPr>
            <a:cxnSpLocks/>
          </p:cNvCxnSpPr>
          <p:nvPr userDrawn="1"/>
        </p:nvCxnSpPr>
        <p:spPr>
          <a:xfrm>
            <a:off x="0" y="6325009"/>
            <a:ext cx="1219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2F5D0412-375F-AD40-B864-C075626E7A4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31868" y="6489573"/>
            <a:ext cx="1059391" cy="216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505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594279A-D688-474E-90CF-A5BB96BE37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612D384-9D4E-964F-898A-0AE4F48E86A7}"/>
              </a:ext>
            </a:extLst>
          </p:cNvPr>
          <p:cNvSpPr/>
          <p:nvPr userDrawn="1"/>
        </p:nvSpPr>
        <p:spPr>
          <a:xfrm>
            <a:off x="0" y="6333741"/>
            <a:ext cx="12192000" cy="524259"/>
          </a:xfrm>
          <a:prstGeom prst="rect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EBC2EA9-7CAA-094F-B0EA-F7EB4C98A545}"/>
              </a:ext>
            </a:extLst>
          </p:cNvPr>
          <p:cNvCxnSpPr>
            <a:cxnSpLocks/>
          </p:cNvCxnSpPr>
          <p:nvPr userDrawn="1"/>
        </p:nvCxnSpPr>
        <p:spPr>
          <a:xfrm>
            <a:off x="0" y="6325009"/>
            <a:ext cx="1219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60685548-5DB0-044D-9350-9B5904B1E0D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31868" y="6489573"/>
            <a:ext cx="1059391" cy="21675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AC6A23F4-BEF1-8041-872F-D2857C525F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1732569"/>
            <a:ext cx="10817354" cy="3026633"/>
          </a:xfrm>
          <a:prstGeom prst="rect">
            <a:avLst/>
          </a:prstGeom>
        </p:spPr>
        <p:txBody>
          <a:bodyPr anchor="b"/>
          <a:lstStyle>
            <a:lvl1pPr>
              <a:lnSpc>
                <a:spcPct val="80000"/>
              </a:lnSpc>
              <a:defRPr sz="7000" b="1" i="0" cap="all" spc="-250" baseline="0">
                <a:solidFill>
                  <a:schemeClr val="bg1"/>
                </a:solidFill>
                <a:effectLst>
                  <a:glow rad="38100">
                    <a:schemeClr val="tx1">
                      <a:alpha val="10000"/>
                    </a:schemeClr>
                  </a:glow>
                </a:effectLst>
                <a:latin typeface="Gotham Bold" pitchFamily="2" charset="0"/>
                <a:cs typeface="Gotham Bold" pitchFamily="2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56E1B5D3-D3D8-9C40-8008-629BE09BDC1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85800" y="4681548"/>
            <a:ext cx="10817354" cy="12096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3200" b="0" i="0" kern="1200" dirty="0">
                <a:solidFill>
                  <a:srgbClr val="D4E6FF"/>
                </a:solidFill>
                <a:latin typeface="Gotham Book" pitchFamily="2" charset="0"/>
                <a:ea typeface="+mn-ea"/>
                <a:cs typeface="Gotham Book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4142414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564ABEC-815E-9842-9D73-38606C38A6A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980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4" r:id="rId2"/>
    <p:sldLayoutId id="214748380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CF10696-D913-594F-B99A-53727321D78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" y="857"/>
            <a:ext cx="12188952" cy="685628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1BAA4B6-9B27-4F43-8419-669A5769059D}"/>
              </a:ext>
            </a:extLst>
          </p:cNvPr>
          <p:cNvSpPr/>
          <p:nvPr userDrawn="1"/>
        </p:nvSpPr>
        <p:spPr>
          <a:xfrm>
            <a:off x="0" y="6333741"/>
            <a:ext cx="12192000" cy="524259"/>
          </a:xfrm>
          <a:prstGeom prst="rect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B19A6C7-775A-924D-B765-8DAEEB1D92CF}"/>
              </a:ext>
            </a:extLst>
          </p:cNvPr>
          <p:cNvCxnSpPr>
            <a:cxnSpLocks/>
          </p:cNvCxnSpPr>
          <p:nvPr userDrawn="1"/>
        </p:nvCxnSpPr>
        <p:spPr>
          <a:xfrm>
            <a:off x="-3046" y="6324152"/>
            <a:ext cx="1219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ADCC6E86-ED06-C94F-A16E-CE60AC11731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928822" y="6488716"/>
            <a:ext cx="1059391" cy="216755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D2A0DAD-149D-2A44-96BE-0FE43ACDF3FA}"/>
              </a:ext>
            </a:extLst>
          </p:cNvPr>
          <p:cNvCxnSpPr>
            <a:cxnSpLocks/>
          </p:cNvCxnSpPr>
          <p:nvPr userDrawn="1"/>
        </p:nvCxnSpPr>
        <p:spPr>
          <a:xfrm>
            <a:off x="0" y="1685468"/>
            <a:ext cx="12192000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721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2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 spc="-300">
          <a:solidFill>
            <a:schemeClr val="tx1"/>
          </a:solidFill>
          <a:latin typeface="Gotham Medium" charset="0"/>
          <a:ea typeface="Gotham Medium" charset="0"/>
          <a:cs typeface="Gotham Medium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b="0" i="0" kern="1200">
          <a:solidFill>
            <a:schemeClr val="bg1">
              <a:lumMod val="50000"/>
            </a:schemeClr>
          </a:solidFill>
          <a:latin typeface="Gotham Book" charset="0"/>
          <a:ea typeface="Gotham Book" charset="0"/>
          <a:cs typeface="Gotham Book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b="0" i="0" kern="1200">
          <a:solidFill>
            <a:schemeClr val="bg1">
              <a:lumMod val="50000"/>
            </a:schemeClr>
          </a:solidFill>
          <a:latin typeface="Gotham Book" charset="0"/>
          <a:ea typeface="Gotham Book" charset="0"/>
          <a:cs typeface="Gotham Book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b="0" i="0" kern="1200">
          <a:solidFill>
            <a:schemeClr val="bg1">
              <a:lumMod val="50000"/>
            </a:schemeClr>
          </a:solidFill>
          <a:latin typeface="Gotham Book" charset="0"/>
          <a:ea typeface="Gotham Book" charset="0"/>
          <a:cs typeface="Gotham Book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bg1">
              <a:lumMod val="50000"/>
            </a:schemeClr>
          </a:solidFill>
          <a:latin typeface="Gotham Book" charset="0"/>
          <a:ea typeface="Gotham Book" charset="0"/>
          <a:cs typeface="Gotham Book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bg1">
              <a:lumMod val="50000"/>
            </a:schemeClr>
          </a:solidFill>
          <a:latin typeface="Gotham Book" charset="0"/>
          <a:ea typeface="Gotham Book" charset="0"/>
          <a:cs typeface="Gotham Book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83720B1-1305-284D-94E9-FC156B738A5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" y="0"/>
            <a:ext cx="12191980" cy="68579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2754" y="365125"/>
            <a:ext cx="928897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754" y="1825625"/>
            <a:ext cx="9288973" cy="37862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BC79AF-AE7B-3046-80E6-338BB994CAE2}"/>
              </a:ext>
            </a:extLst>
          </p:cNvPr>
          <p:cNvSpPr/>
          <p:nvPr userDrawn="1"/>
        </p:nvSpPr>
        <p:spPr>
          <a:xfrm>
            <a:off x="0" y="6333741"/>
            <a:ext cx="12192000" cy="524259"/>
          </a:xfrm>
          <a:prstGeom prst="rect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9D10B42-FE79-E04C-B5BC-8DC316C84B38}"/>
              </a:ext>
            </a:extLst>
          </p:cNvPr>
          <p:cNvCxnSpPr>
            <a:cxnSpLocks/>
          </p:cNvCxnSpPr>
          <p:nvPr userDrawn="1"/>
        </p:nvCxnSpPr>
        <p:spPr>
          <a:xfrm>
            <a:off x="0" y="6325006"/>
            <a:ext cx="1219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C95C24CF-D932-D443-928A-20DDC93728A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931868" y="6489570"/>
            <a:ext cx="1059391" cy="216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088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lang="en-US" sz="4800" b="1" i="0" kern="1200" cap="all" spc="-200" baseline="0" dirty="0">
          <a:solidFill>
            <a:srgbClr val="0D7DC3"/>
          </a:solidFill>
          <a:latin typeface="Gotham Bold" pitchFamily="2" charset="0"/>
          <a:ea typeface="Gotham Medium" charset="0"/>
          <a:cs typeface="Gotham Bold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600"/>
        </a:spcBef>
        <a:buFont typeface="Arial"/>
        <a:buChar char="•"/>
        <a:defRPr sz="3200" b="0" i="0" kern="1200">
          <a:solidFill>
            <a:schemeClr val="bg1">
              <a:lumMod val="50000"/>
            </a:schemeClr>
          </a:solidFill>
          <a:latin typeface="Gotham Book" charset="0"/>
          <a:ea typeface="Gotham Book" charset="0"/>
          <a:cs typeface="Gotham Book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1600"/>
        </a:spcBef>
        <a:buFont typeface="Arial"/>
        <a:buChar char="•"/>
        <a:defRPr sz="2800" b="0" i="0" kern="1200">
          <a:solidFill>
            <a:schemeClr val="bg1">
              <a:lumMod val="50000"/>
            </a:schemeClr>
          </a:solidFill>
          <a:latin typeface="Gotham Book" charset="0"/>
          <a:ea typeface="Gotham Book" charset="0"/>
          <a:cs typeface="Gotham Book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1600"/>
        </a:spcBef>
        <a:buFont typeface="Arial"/>
        <a:buChar char="•"/>
        <a:defRPr sz="2400" b="0" i="0" kern="1200">
          <a:solidFill>
            <a:schemeClr val="bg1">
              <a:lumMod val="50000"/>
            </a:schemeClr>
          </a:solidFill>
          <a:latin typeface="Gotham Book" charset="0"/>
          <a:ea typeface="Gotham Book" charset="0"/>
          <a:cs typeface="Gotham Book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1600"/>
        </a:spcBef>
        <a:buFont typeface="Arial"/>
        <a:buChar char="•"/>
        <a:defRPr sz="2000" b="0" i="0" kern="1200">
          <a:solidFill>
            <a:schemeClr val="bg1">
              <a:lumMod val="50000"/>
            </a:schemeClr>
          </a:solidFill>
          <a:latin typeface="Gotham Book" charset="0"/>
          <a:ea typeface="Gotham Book" charset="0"/>
          <a:cs typeface="Gotham Book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1600"/>
        </a:spcBef>
        <a:buFont typeface="Arial"/>
        <a:buChar char="•"/>
        <a:defRPr sz="2000" b="0" i="0" kern="1200">
          <a:solidFill>
            <a:schemeClr val="bg1">
              <a:lumMod val="50000"/>
            </a:schemeClr>
          </a:solidFill>
          <a:latin typeface="Gotham Book" charset="0"/>
          <a:ea typeface="Gotham Book" charset="0"/>
          <a:cs typeface="Gotham Book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0E55C6A-008F-9440-8702-7BBE1CF0671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76B3A99-2FD7-6246-AADF-DB7A1954050D}"/>
              </a:ext>
            </a:extLst>
          </p:cNvPr>
          <p:cNvSpPr/>
          <p:nvPr userDrawn="1"/>
        </p:nvSpPr>
        <p:spPr>
          <a:xfrm>
            <a:off x="0" y="6333741"/>
            <a:ext cx="12192000" cy="524259"/>
          </a:xfrm>
          <a:prstGeom prst="rect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B583CD9-01E8-5E4A-9FAC-14E46C459CEE}"/>
              </a:ext>
            </a:extLst>
          </p:cNvPr>
          <p:cNvCxnSpPr>
            <a:cxnSpLocks/>
          </p:cNvCxnSpPr>
          <p:nvPr userDrawn="1"/>
        </p:nvCxnSpPr>
        <p:spPr>
          <a:xfrm>
            <a:off x="0" y="6325009"/>
            <a:ext cx="1219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97EA4BD7-2545-0343-A434-7EB328D1AAA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931868" y="6489573"/>
            <a:ext cx="1059391" cy="216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756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4" r:id="rId1"/>
    <p:sldLayoutId id="214748382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5afVWAXc94Y8FLna7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h8RuHyzZdeRn3CKJA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hyperlink" Target="https://form.jotform.com/261034150976152" TargetMode="External"/><Relationship Id="rId4" Type="http://schemas.openxmlformats.org/officeDocument/2006/relationships/hyperlink" Target="https://forms.gle/YZzjdhAZEgzaQvcU7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ca.org/conferences/amped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deca.org/advisor-resources/competitive-events-district-instructional-areas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embership.deceregistration.com" TargetMode="External"/><Relationship Id="rId7" Type="http://schemas.openxmlformats.org/officeDocument/2006/relationships/image" Target="../media/image22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JPEG"/><Relationship Id="rId5" Type="http://schemas.openxmlformats.org/officeDocument/2006/relationships/image" Target="../media/image20.jpg"/><Relationship Id="rId4" Type="http://schemas.openxmlformats.org/officeDocument/2006/relationships/hyperlink" Target="deca.org/conferences/power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54A07-0364-1AAD-852C-6D2186B1A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6BA4D1B-7A62-6EB4-ADC2-9A08FF3AC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1732569"/>
            <a:ext cx="11175521" cy="3026633"/>
          </a:xfrm>
        </p:spPr>
        <p:txBody>
          <a:bodyPr/>
          <a:lstStyle/>
          <a:p>
            <a:r>
              <a:rPr lang="en-US" sz="7200" dirty="0"/>
              <a:t>Ohio DECA </a:t>
            </a:r>
            <a:br>
              <a:rPr lang="en-US" sz="7200" dirty="0"/>
            </a:br>
            <a:r>
              <a:rPr lang="en-US" sz="7200" dirty="0"/>
              <a:t>Monthly Advisor Meeting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476F10-1810-20E8-22F6-F12463272C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931920"/>
            <a:ext cx="10817354" cy="630680"/>
          </a:xfrm>
        </p:spPr>
        <p:txBody>
          <a:bodyPr/>
          <a:lstStyle/>
          <a:p>
            <a:r>
              <a:rPr lang="en-US" sz="4000" dirty="0">
                <a:solidFill>
                  <a:schemeClr val="bg1"/>
                </a:solidFill>
                <a:latin typeface="Gotham Bold"/>
              </a:rPr>
              <a:t>Tuesday, September 15</a:t>
            </a:r>
            <a:r>
              <a:rPr lang="en-US" sz="4000" baseline="30000" dirty="0">
                <a:solidFill>
                  <a:schemeClr val="bg1"/>
                </a:solidFill>
                <a:latin typeface="Gotham Bold"/>
              </a:rPr>
              <a:t>th</a:t>
            </a:r>
            <a:r>
              <a:rPr lang="en-US" sz="4000" dirty="0">
                <a:solidFill>
                  <a:schemeClr val="bg1"/>
                </a:solidFill>
                <a:latin typeface="Gotham Bold"/>
              </a:rPr>
              <a:t> 2026</a:t>
            </a:r>
          </a:p>
        </p:txBody>
      </p:sp>
    </p:spTree>
    <p:extLst>
      <p:ext uri="{BB962C8B-B14F-4D97-AF65-F5344CB8AC3E}">
        <p14:creationId xmlns:p14="http://schemas.microsoft.com/office/powerpoint/2010/main" val="2901009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E20A9-1F09-4950-AAC0-345728FE4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753" y="302444"/>
            <a:ext cx="9288975" cy="1135619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F6DF99-3B38-43CA-B8C2-9B51B7CCE6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753" y="1196871"/>
            <a:ext cx="10826494" cy="5272939"/>
          </a:xfrm>
        </p:spPr>
        <p:txBody>
          <a:bodyPr>
            <a:normAutofit/>
          </a:bodyPr>
          <a:lstStyle/>
          <a:p>
            <a:pPr>
              <a:buBlip>
                <a:blip r:embed="rId2"/>
              </a:buBlip>
            </a:pPr>
            <a:r>
              <a:rPr lang="en-US" dirty="0">
                <a:solidFill>
                  <a:srgbClr val="0171CE"/>
                </a:solidFill>
              </a:rPr>
              <a:t> Statewide Updates</a:t>
            </a:r>
          </a:p>
          <a:p>
            <a:pPr>
              <a:buBlip>
                <a:blip r:embed="rId2"/>
              </a:buBlip>
            </a:pPr>
            <a:r>
              <a:rPr lang="en-US" dirty="0">
                <a:solidFill>
                  <a:srgbClr val="0171CE"/>
                </a:solidFill>
              </a:rPr>
              <a:t> Upcoming DECA Days</a:t>
            </a:r>
          </a:p>
          <a:p>
            <a:pPr>
              <a:buBlip>
                <a:blip r:embed="rId2"/>
              </a:buBlip>
            </a:pPr>
            <a:r>
              <a:rPr lang="en-US" dirty="0">
                <a:solidFill>
                  <a:srgbClr val="0171CE"/>
                </a:solidFill>
              </a:rPr>
              <a:t> Upcoming DECA, Inc. Activities</a:t>
            </a:r>
          </a:p>
          <a:p>
            <a:pPr>
              <a:buBlip>
                <a:blip r:embed="rId2"/>
              </a:buBlip>
            </a:pPr>
            <a:r>
              <a:rPr lang="en-US" dirty="0">
                <a:solidFill>
                  <a:srgbClr val="0171CE"/>
                </a:solidFill>
              </a:rPr>
              <a:t> Membership &amp; Recruitment</a:t>
            </a:r>
          </a:p>
        </p:txBody>
      </p:sp>
    </p:spTree>
    <p:extLst>
      <p:ext uri="{BB962C8B-B14F-4D97-AF65-F5344CB8AC3E}">
        <p14:creationId xmlns:p14="http://schemas.microsoft.com/office/powerpoint/2010/main" val="4148303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09362-98BF-D22F-756A-54B5533FA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175417F-A91A-BAA5-E920-010FA4900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7465" y="717892"/>
            <a:ext cx="6137070" cy="444050"/>
          </a:xfrm>
        </p:spPr>
        <p:txBody>
          <a:bodyPr/>
          <a:lstStyle/>
          <a:p>
            <a:pPr algn="ctr"/>
            <a:r>
              <a:rPr lang="en-US" dirty="0"/>
              <a:t>StatEWIDE UPDATES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2E39B16-B858-75CB-D594-C8B7930167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599" y="1763043"/>
            <a:ext cx="8527212" cy="4728410"/>
          </a:xfrm>
        </p:spPr>
        <p:txBody>
          <a:bodyPr>
            <a:normAutofit fontScale="92500" lnSpcReduction="10000"/>
          </a:bodyPr>
          <a:lstStyle/>
          <a:p>
            <a:pPr fontAlgn="base">
              <a:spcBef>
                <a:spcPts val="600"/>
              </a:spcBef>
              <a:buBlip>
                <a:blip r:embed="rId2"/>
              </a:buBlip>
            </a:pPr>
            <a:r>
              <a:rPr lang="en-US" sz="2600" dirty="0">
                <a:solidFill>
                  <a:srgbClr val="0072CE"/>
                </a:solidFill>
                <a:latin typeface="Gotham Bold"/>
              </a:rPr>
              <a:t> </a:t>
            </a:r>
            <a:r>
              <a:rPr lang="en-US" sz="2600" b="1" dirty="0">
                <a:solidFill>
                  <a:srgbClr val="0072CE"/>
                </a:solidFill>
                <a:latin typeface="Gotham Bold"/>
              </a:rPr>
              <a:t>Membership Numbers 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100" b="1" dirty="0">
                <a:solidFill>
                  <a:srgbClr val="0072CE"/>
                </a:solidFill>
                <a:latin typeface="Gotham Bold"/>
              </a:rPr>
              <a:t> Chapters: </a:t>
            </a:r>
            <a:r>
              <a:rPr lang="en-US" sz="2100" dirty="0">
                <a:solidFill>
                  <a:srgbClr val="0072CE"/>
                </a:solidFill>
                <a:latin typeface="Gotham Bold"/>
              </a:rPr>
              <a:t>25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100" b="1" dirty="0">
                <a:solidFill>
                  <a:srgbClr val="0072CE"/>
                </a:solidFill>
                <a:latin typeface="Gotham Bold"/>
              </a:rPr>
              <a:t> Members</a:t>
            </a:r>
            <a:r>
              <a:rPr lang="en-US" sz="2100" b="1">
                <a:solidFill>
                  <a:srgbClr val="0072CE"/>
                </a:solidFill>
                <a:latin typeface="Gotham Bold"/>
              </a:rPr>
              <a:t>: </a:t>
            </a:r>
            <a:r>
              <a:rPr lang="en-US" sz="2100">
                <a:solidFill>
                  <a:srgbClr val="0072CE"/>
                </a:solidFill>
                <a:latin typeface="Gotham Bold"/>
              </a:rPr>
              <a:t>1,355</a:t>
            </a:r>
            <a:endParaRPr lang="en-US" sz="2100" dirty="0">
              <a:solidFill>
                <a:srgbClr val="0072CE"/>
              </a:solidFill>
              <a:latin typeface="Gotham Bold"/>
            </a:endParaRPr>
          </a:p>
          <a:p>
            <a:pPr lvl="2" fontAlgn="base">
              <a:spcBef>
                <a:spcPts val="600"/>
              </a:spcBef>
              <a:buBlip>
                <a:blip r:embed="rId2"/>
              </a:buBlip>
            </a:pPr>
            <a:r>
              <a:rPr lang="en-US" sz="2100" i="1" dirty="0">
                <a:solidFill>
                  <a:srgbClr val="FF0000"/>
                </a:solidFill>
                <a:latin typeface="Gotham Bold"/>
              </a:rPr>
              <a:t>Membership Incentive Deadline – September 30</a:t>
            </a:r>
            <a:r>
              <a:rPr lang="en-US" sz="2100" i="1" baseline="30000" dirty="0">
                <a:solidFill>
                  <a:srgbClr val="FF0000"/>
                </a:solidFill>
                <a:latin typeface="Gotham Bold"/>
              </a:rPr>
              <a:t>th</a:t>
            </a:r>
            <a:endParaRPr lang="en-US" sz="2100" i="1" dirty="0">
              <a:solidFill>
                <a:srgbClr val="FF0000"/>
              </a:solidFill>
              <a:latin typeface="Gotham Bold"/>
            </a:endParaRPr>
          </a:p>
          <a:p>
            <a:pPr marL="914400" lvl="2" indent="0" fontAlgn="base">
              <a:spcBef>
                <a:spcPts val="600"/>
              </a:spcBef>
              <a:buNone/>
            </a:pPr>
            <a:endParaRPr lang="en-US" sz="800" dirty="0">
              <a:solidFill>
                <a:srgbClr val="0072CE"/>
              </a:solidFill>
              <a:latin typeface="Gotham Bold"/>
            </a:endParaRPr>
          </a:p>
          <a:p>
            <a:pPr fontAlgn="base">
              <a:spcBef>
                <a:spcPts val="600"/>
              </a:spcBef>
              <a:buBlip>
                <a:blip r:embed="rId2"/>
              </a:buBlip>
            </a:pPr>
            <a:r>
              <a:rPr lang="en-US" sz="2600" dirty="0">
                <a:solidFill>
                  <a:srgbClr val="0072CE"/>
                </a:solidFill>
                <a:latin typeface="Gotham Bold"/>
              </a:rPr>
              <a:t> </a:t>
            </a:r>
            <a:r>
              <a:rPr lang="en-US" sz="2600" b="1" dirty="0">
                <a:solidFill>
                  <a:srgbClr val="0072CE"/>
                </a:solidFill>
                <a:latin typeface="Gotham Bold"/>
              </a:rPr>
              <a:t>DECA/BPA Day at Guardians/Reds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100" b="1" dirty="0">
                <a:solidFill>
                  <a:srgbClr val="0072CE"/>
                </a:solidFill>
                <a:latin typeface="Gotham Bold"/>
              </a:rPr>
              <a:t> Guardians: </a:t>
            </a:r>
            <a:r>
              <a:rPr lang="en-US" sz="2100" dirty="0">
                <a:solidFill>
                  <a:srgbClr val="0072CE"/>
                </a:solidFill>
                <a:latin typeface="Gotham Bold"/>
              </a:rPr>
              <a:t>150 Participants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100" b="1" dirty="0">
                <a:solidFill>
                  <a:srgbClr val="0072CE"/>
                </a:solidFill>
                <a:latin typeface="Gotham Bold"/>
              </a:rPr>
              <a:t> Reds: </a:t>
            </a:r>
            <a:r>
              <a:rPr lang="en-US" sz="2100" dirty="0">
                <a:solidFill>
                  <a:srgbClr val="0072CE"/>
                </a:solidFill>
                <a:latin typeface="Gotham Bold"/>
              </a:rPr>
              <a:t>800+ Participants</a:t>
            </a:r>
          </a:p>
          <a:p>
            <a:pPr marL="457200" lvl="1" indent="0" fontAlgn="base">
              <a:spcBef>
                <a:spcPts val="600"/>
              </a:spcBef>
              <a:buNone/>
            </a:pPr>
            <a:endParaRPr lang="en-US" sz="800" b="1" dirty="0">
              <a:solidFill>
                <a:srgbClr val="0072CE"/>
              </a:solidFill>
              <a:latin typeface="Gotham Bold"/>
            </a:endParaRPr>
          </a:p>
          <a:p>
            <a:pPr fontAlgn="base">
              <a:spcBef>
                <a:spcPts val="600"/>
              </a:spcBef>
              <a:buBlip>
                <a:blip r:embed="rId2"/>
              </a:buBlip>
            </a:pPr>
            <a:r>
              <a:rPr lang="en-US" sz="2600" b="1" dirty="0">
                <a:solidFill>
                  <a:srgbClr val="0072CE"/>
                </a:solidFill>
                <a:latin typeface="Gotham Bold"/>
              </a:rPr>
              <a:t> Cedar Point Day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100" b="1" dirty="0">
                <a:solidFill>
                  <a:srgbClr val="0072CE"/>
                </a:solidFill>
                <a:latin typeface="Gotham Bold"/>
              </a:rPr>
              <a:t> Registered: </a:t>
            </a:r>
            <a:r>
              <a:rPr lang="en-US" sz="2100" dirty="0">
                <a:solidFill>
                  <a:srgbClr val="0072CE"/>
                </a:solidFill>
                <a:latin typeface="Gotham Bold"/>
              </a:rPr>
              <a:t>49</a:t>
            </a:r>
          </a:p>
          <a:p>
            <a:pPr marL="457200" lvl="1" indent="0" fontAlgn="base">
              <a:spcBef>
                <a:spcPts val="600"/>
              </a:spcBef>
              <a:buNone/>
            </a:pPr>
            <a:endParaRPr lang="en-US" sz="900" i="1" dirty="0">
              <a:solidFill>
                <a:srgbClr val="0072CE"/>
              </a:solidFill>
              <a:latin typeface="Gotham Bold"/>
            </a:endParaRPr>
          </a:p>
          <a:p>
            <a:pPr fontAlgn="base">
              <a:spcBef>
                <a:spcPts val="600"/>
              </a:spcBef>
              <a:buBlip>
                <a:blip r:embed="rId2"/>
              </a:buBlip>
            </a:pPr>
            <a:r>
              <a:rPr lang="en-US" sz="2600" b="1" dirty="0">
                <a:solidFill>
                  <a:srgbClr val="0072CE"/>
                </a:solidFill>
                <a:latin typeface="Gotham Bold"/>
              </a:rPr>
              <a:t> </a:t>
            </a:r>
            <a:r>
              <a:rPr lang="en-US" sz="2600" b="1" dirty="0">
                <a:solidFill>
                  <a:srgbClr val="0072CE"/>
                </a:solidFill>
                <a:latin typeface="Gotham Bold"/>
                <a:hlinkClick r:id="rId3"/>
              </a:rPr>
              <a:t>DECA Advisor Professional Development</a:t>
            </a:r>
            <a:endParaRPr lang="en-US" sz="2600" b="1" dirty="0">
              <a:solidFill>
                <a:srgbClr val="0072CE"/>
              </a:solidFill>
              <a:latin typeface="Gotham Bold"/>
            </a:endParaRP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100" b="1" dirty="0">
                <a:solidFill>
                  <a:srgbClr val="0072CE"/>
                </a:solidFill>
                <a:latin typeface="Gotham Bold"/>
              </a:rPr>
              <a:t> Registered: </a:t>
            </a:r>
            <a:r>
              <a:rPr lang="en-US" sz="2100" dirty="0">
                <a:solidFill>
                  <a:srgbClr val="0072CE"/>
                </a:solidFill>
                <a:latin typeface="Gotham Bold"/>
              </a:rPr>
              <a:t>24</a:t>
            </a:r>
            <a:endParaRPr lang="en-US" sz="2100" b="1" dirty="0">
              <a:solidFill>
                <a:srgbClr val="0072CE"/>
              </a:solidFill>
              <a:latin typeface="Gotham Bold"/>
            </a:endParaRPr>
          </a:p>
          <a:p>
            <a:pPr marL="457200" lvl="1" indent="0" fontAlgn="base">
              <a:spcBef>
                <a:spcPts val="600"/>
              </a:spcBef>
              <a:buNone/>
            </a:pPr>
            <a:endParaRPr lang="en-US" sz="800" i="1" dirty="0">
              <a:solidFill>
                <a:srgbClr val="0072CE"/>
              </a:solidFill>
              <a:latin typeface="Gotham Bold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DCF74F-123A-051E-ABEB-71F516388A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7727" y="1979612"/>
            <a:ext cx="3183940" cy="409232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70148CCB-1029-9D91-B0C8-4BDA67BEF6F4}"/>
              </a:ext>
            </a:extLst>
          </p:cNvPr>
          <p:cNvGrpSpPr/>
          <p:nvPr/>
        </p:nvGrpSpPr>
        <p:grpSpPr>
          <a:xfrm>
            <a:off x="9841133" y="2802597"/>
            <a:ext cx="2206329" cy="2649301"/>
            <a:chOff x="9696406" y="2701765"/>
            <a:chExt cx="2206329" cy="264930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A29A80B-AE51-7D69-4E80-CF10D0BC1AC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96406" y="2701765"/>
              <a:ext cx="2206329" cy="2180270"/>
            </a:xfrm>
            <a:prstGeom prst="rect">
              <a:avLst/>
            </a:prstGeom>
            <a:ln w="28575">
              <a:solidFill>
                <a:srgbClr val="0171CE"/>
              </a:solidFill>
            </a:ln>
          </p:spPr>
        </p:pic>
        <p:sp>
          <p:nvSpPr>
            <p:cNvPr id="8" name="Content Placeholder 2">
              <a:extLst>
                <a:ext uri="{FF2B5EF4-FFF2-40B4-BE49-F238E27FC236}">
                  <a16:creationId xmlns:a16="http://schemas.microsoft.com/office/drawing/2014/main" id="{F03B4EA4-D442-7BDC-E4D9-49CF820F69C1}"/>
                </a:ext>
              </a:extLst>
            </p:cNvPr>
            <p:cNvSpPr txBox="1">
              <a:spLocks/>
            </p:cNvSpPr>
            <p:nvPr/>
          </p:nvSpPr>
          <p:spPr>
            <a:xfrm>
              <a:off x="9841133" y="4890661"/>
              <a:ext cx="2009846" cy="460405"/>
            </a:xfrm>
            <a:prstGeom prst="rect">
              <a:avLst/>
            </a:prstGeom>
          </p:spPr>
          <p:txBody>
            <a:bodyPr>
              <a:normAutofit fontScale="85000" lnSpcReduction="10000"/>
            </a:bodyPr>
            <a:lstStyle>
              <a:lvl1pPr marL="228600" indent="-228600" algn="l" defTabSz="914400" rtl="0" eaLnBrk="1" latinLnBrk="0" hangingPunct="1">
                <a:lnSpc>
                  <a:spcPct val="100000"/>
                </a:lnSpc>
                <a:spcBef>
                  <a:spcPts val="1600"/>
                </a:spcBef>
                <a:buFont typeface="Arial"/>
                <a:buChar char="•"/>
                <a:defRPr sz="3200" b="0" i="0" kern="1200">
                  <a:solidFill>
                    <a:schemeClr val="bg1">
                      <a:lumMod val="50000"/>
                    </a:schemeClr>
                  </a:solidFill>
                  <a:latin typeface="Gotham Book" charset="0"/>
                  <a:ea typeface="Gotham Book" charset="0"/>
                  <a:cs typeface="Gotham Book" charset="0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1600"/>
                </a:spcBef>
                <a:buFont typeface="Arial"/>
                <a:buChar char="•"/>
                <a:defRPr sz="2800" b="0" i="0" kern="1200">
                  <a:solidFill>
                    <a:schemeClr val="bg1">
                      <a:lumMod val="50000"/>
                    </a:schemeClr>
                  </a:solidFill>
                  <a:latin typeface="Gotham Book" charset="0"/>
                  <a:ea typeface="Gotham Book" charset="0"/>
                  <a:cs typeface="Gotham Book" charset="0"/>
                </a:defRPr>
              </a:lvl2pPr>
              <a:lvl3pPr marL="1143000" indent="-228600" algn="l" defTabSz="914400" rtl="0" eaLnBrk="1" latinLnBrk="0" hangingPunct="1">
                <a:lnSpc>
                  <a:spcPct val="100000"/>
                </a:lnSpc>
                <a:spcBef>
                  <a:spcPts val="1600"/>
                </a:spcBef>
                <a:buFont typeface="Arial"/>
                <a:buChar char="•"/>
                <a:defRPr sz="2400" b="0" i="0" kern="1200">
                  <a:solidFill>
                    <a:schemeClr val="bg1">
                      <a:lumMod val="50000"/>
                    </a:schemeClr>
                  </a:solidFill>
                  <a:latin typeface="Gotham Book" charset="0"/>
                  <a:ea typeface="Gotham Book" charset="0"/>
                  <a:cs typeface="Gotham Book" charset="0"/>
                </a:defRPr>
              </a:lvl3pPr>
              <a:lvl4pPr marL="1600200" indent="-228600" algn="l" defTabSz="914400" rtl="0" eaLnBrk="1" latinLnBrk="0" hangingPunct="1">
                <a:lnSpc>
                  <a:spcPct val="100000"/>
                </a:lnSpc>
                <a:spcBef>
                  <a:spcPts val="1600"/>
                </a:spcBef>
                <a:buFont typeface="Arial"/>
                <a:buChar char="•"/>
                <a:defRPr sz="2000" b="0" i="0" kern="1200">
                  <a:solidFill>
                    <a:schemeClr val="bg1">
                      <a:lumMod val="50000"/>
                    </a:schemeClr>
                  </a:solidFill>
                  <a:latin typeface="Gotham Book" charset="0"/>
                  <a:ea typeface="Gotham Book" charset="0"/>
                  <a:cs typeface="Gotham Book" charset="0"/>
                </a:defRPr>
              </a:lvl4pPr>
              <a:lvl5pPr marL="2057400" indent="-228600" algn="l" defTabSz="914400" rtl="0" eaLnBrk="1" latinLnBrk="0" hangingPunct="1">
                <a:lnSpc>
                  <a:spcPct val="100000"/>
                </a:lnSpc>
                <a:spcBef>
                  <a:spcPts val="1600"/>
                </a:spcBef>
                <a:buFont typeface="Arial"/>
                <a:buChar char="•"/>
                <a:defRPr sz="2000" b="0" i="0" kern="1200">
                  <a:solidFill>
                    <a:schemeClr val="bg1">
                      <a:lumMod val="50000"/>
                    </a:schemeClr>
                  </a:solidFill>
                  <a:latin typeface="Gotham Book" charset="0"/>
                  <a:ea typeface="Gotham Book" charset="0"/>
                  <a:cs typeface="Gotham Book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base">
                <a:buNone/>
              </a:pPr>
              <a:r>
                <a:rPr lang="en-US" sz="2800" b="1" dirty="0">
                  <a:solidFill>
                    <a:srgbClr val="0072CE"/>
                  </a:solidFill>
                  <a:latin typeface="Gotham Bold"/>
                </a:rPr>
                <a:t>Sign-Up Here!</a:t>
              </a:r>
            </a:p>
            <a:p>
              <a:pPr marL="0" indent="0" fontAlgn="base">
                <a:buFont typeface="Arial"/>
                <a:buNone/>
              </a:pPr>
              <a:endParaRPr lang="en-US" sz="2400" dirty="0">
                <a:solidFill>
                  <a:srgbClr val="0072CE"/>
                </a:solidFill>
                <a:latin typeface="Gotham 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6900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E7A31C-E524-51CD-EF98-9FDF31C432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9BDF88F-344F-9B7F-34FD-6BB1C2928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7465" y="717892"/>
            <a:ext cx="6137070" cy="444050"/>
          </a:xfrm>
        </p:spPr>
        <p:txBody>
          <a:bodyPr/>
          <a:lstStyle/>
          <a:p>
            <a:pPr algn="ctr"/>
            <a:r>
              <a:rPr lang="en-US" dirty="0"/>
              <a:t>StatEWIDE UPDATES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A4C74B5-7FD9-F7C5-F631-5CD01E3D1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597" y="1787901"/>
            <a:ext cx="8527212" cy="4728410"/>
          </a:xfrm>
        </p:spPr>
        <p:txBody>
          <a:bodyPr>
            <a:normAutofit fontScale="85000" lnSpcReduction="20000"/>
          </a:bodyPr>
          <a:lstStyle/>
          <a:p>
            <a:pPr fontAlgn="base">
              <a:spcBef>
                <a:spcPts val="600"/>
              </a:spcBef>
              <a:buBlip>
                <a:blip r:embed="rId2"/>
              </a:buBlip>
            </a:pPr>
            <a:r>
              <a:rPr lang="en-US" sz="2400" dirty="0">
                <a:solidFill>
                  <a:srgbClr val="0072CE"/>
                </a:solidFill>
                <a:latin typeface="Gotham Bold"/>
              </a:rPr>
              <a:t> </a:t>
            </a:r>
            <a:r>
              <a:rPr lang="en-US" sz="2400" b="1" dirty="0">
                <a:solidFill>
                  <a:srgbClr val="0072CE"/>
                </a:solidFill>
                <a:latin typeface="Gotham Bold"/>
              </a:rPr>
              <a:t>Fall Leadership Conference Survey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1900" b="1" i="1" dirty="0">
                <a:solidFill>
                  <a:srgbClr val="0072CE"/>
                </a:solidFill>
                <a:latin typeface="Gotham Bold"/>
              </a:rPr>
              <a:t> </a:t>
            </a:r>
            <a:r>
              <a:rPr lang="en-US" sz="1900" i="1" dirty="0">
                <a:solidFill>
                  <a:srgbClr val="0072CE"/>
                </a:solidFill>
                <a:latin typeface="Gotham Bold"/>
              </a:rPr>
              <a:t>Share Your Opinions on:</a:t>
            </a:r>
          </a:p>
          <a:p>
            <a:pPr lvl="2" fontAlgn="base">
              <a:spcBef>
                <a:spcPts val="600"/>
              </a:spcBef>
              <a:buBlip>
                <a:blip r:embed="rId2"/>
              </a:buBlip>
            </a:pPr>
            <a:r>
              <a:rPr lang="en-US" sz="1900" dirty="0">
                <a:solidFill>
                  <a:srgbClr val="0072CE"/>
                </a:solidFill>
                <a:latin typeface="Gotham Bold"/>
              </a:rPr>
              <a:t> Potential Locations</a:t>
            </a:r>
          </a:p>
          <a:p>
            <a:pPr lvl="2" fontAlgn="base">
              <a:spcBef>
                <a:spcPts val="600"/>
              </a:spcBef>
              <a:buBlip>
                <a:blip r:embed="rId2"/>
              </a:buBlip>
            </a:pPr>
            <a:r>
              <a:rPr lang="en-US" sz="1900" dirty="0">
                <a:solidFill>
                  <a:srgbClr val="0072CE"/>
                </a:solidFill>
                <a:latin typeface="Gotham Bold"/>
              </a:rPr>
              <a:t> Programming</a:t>
            </a:r>
          </a:p>
          <a:p>
            <a:pPr lvl="2" fontAlgn="base">
              <a:spcBef>
                <a:spcPts val="600"/>
              </a:spcBef>
              <a:buBlip>
                <a:blip r:embed="rId2"/>
              </a:buBlip>
            </a:pPr>
            <a:r>
              <a:rPr lang="en-US" sz="1900" dirty="0">
                <a:solidFill>
                  <a:srgbClr val="0072CE"/>
                </a:solidFill>
                <a:latin typeface="Gotham Bold"/>
              </a:rPr>
              <a:t> Cost Preferences</a:t>
            </a:r>
          </a:p>
          <a:p>
            <a:pPr lvl="2" fontAlgn="base">
              <a:spcBef>
                <a:spcPts val="600"/>
              </a:spcBef>
              <a:buBlip>
                <a:blip r:embed="rId2"/>
              </a:buBlip>
            </a:pPr>
            <a:r>
              <a:rPr lang="en-US" sz="1900" dirty="0">
                <a:solidFill>
                  <a:srgbClr val="0072CE"/>
                </a:solidFill>
                <a:latin typeface="Gotham Bold"/>
              </a:rPr>
              <a:t> Implementation &amp; Logistics</a:t>
            </a:r>
          </a:p>
          <a:p>
            <a:pPr marL="0" indent="0" fontAlgn="base">
              <a:spcBef>
                <a:spcPts val="600"/>
              </a:spcBef>
              <a:buNone/>
            </a:pPr>
            <a:endParaRPr lang="en-US" sz="700" b="1" dirty="0">
              <a:solidFill>
                <a:srgbClr val="0072CE"/>
              </a:solidFill>
              <a:latin typeface="Gotham Bold"/>
            </a:endParaRPr>
          </a:p>
          <a:p>
            <a:pPr fontAlgn="base">
              <a:spcBef>
                <a:spcPts val="600"/>
              </a:spcBef>
              <a:buBlip>
                <a:blip r:embed="rId2"/>
              </a:buBlip>
            </a:pPr>
            <a:r>
              <a:rPr lang="en-US" sz="2400" dirty="0">
                <a:solidFill>
                  <a:srgbClr val="0072CE"/>
                </a:solidFill>
                <a:latin typeface="Gotham Bold"/>
              </a:rPr>
              <a:t> </a:t>
            </a:r>
            <a:r>
              <a:rPr lang="en-US" sz="2400" b="1" dirty="0">
                <a:solidFill>
                  <a:srgbClr val="0072CE"/>
                </a:solidFill>
                <a:latin typeface="Gotham Bold"/>
              </a:rPr>
              <a:t>State Advisor &amp; State Officer Visits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000" b="1" dirty="0">
                <a:solidFill>
                  <a:srgbClr val="0072CE"/>
                </a:solidFill>
                <a:latin typeface="Gotham Bold"/>
              </a:rPr>
              <a:t> </a:t>
            </a:r>
            <a:r>
              <a:rPr lang="en-US" sz="2000" i="1" dirty="0">
                <a:solidFill>
                  <a:srgbClr val="0072CE"/>
                </a:solidFill>
                <a:latin typeface="Gotham Bold"/>
                <a:hlinkClick r:id="rId3"/>
              </a:rPr>
              <a:t>State Advisor Sign-Up</a:t>
            </a:r>
            <a:endParaRPr lang="en-US" sz="2000" i="1" dirty="0">
              <a:solidFill>
                <a:srgbClr val="0072CE"/>
              </a:solidFill>
              <a:latin typeface="Gotham Bold"/>
            </a:endParaRP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000" b="1" dirty="0">
                <a:solidFill>
                  <a:srgbClr val="0072CE"/>
                </a:solidFill>
                <a:latin typeface="Gotham Bold"/>
              </a:rPr>
              <a:t> </a:t>
            </a:r>
            <a:r>
              <a:rPr lang="en-US" sz="2000" i="1" dirty="0">
                <a:solidFill>
                  <a:srgbClr val="0072CE"/>
                </a:solidFill>
                <a:latin typeface="Gotham Bold"/>
                <a:hlinkClick r:id="rId4"/>
              </a:rPr>
              <a:t>Team 83 Visit Request</a:t>
            </a:r>
            <a:endParaRPr lang="en-US" sz="2000" i="1" dirty="0">
              <a:solidFill>
                <a:srgbClr val="0072CE"/>
              </a:solidFill>
              <a:latin typeface="Gotham Bold"/>
            </a:endParaRPr>
          </a:p>
          <a:p>
            <a:pPr marL="457200" lvl="1" indent="0" fontAlgn="base">
              <a:spcBef>
                <a:spcPts val="600"/>
              </a:spcBef>
              <a:buNone/>
            </a:pPr>
            <a:endParaRPr lang="en-US" sz="800" b="1" dirty="0">
              <a:solidFill>
                <a:srgbClr val="0072CE"/>
              </a:solidFill>
              <a:latin typeface="Gotham Bold"/>
            </a:endParaRPr>
          </a:p>
          <a:p>
            <a:pPr fontAlgn="base">
              <a:spcBef>
                <a:spcPts val="600"/>
              </a:spcBef>
              <a:buBlip>
                <a:blip r:embed="rId2"/>
              </a:buBlip>
            </a:pPr>
            <a:r>
              <a:rPr lang="en-US" sz="2400" b="1" dirty="0">
                <a:solidFill>
                  <a:srgbClr val="0072CE"/>
                </a:solidFill>
                <a:latin typeface="Gotham Bold"/>
              </a:rPr>
              <a:t> </a:t>
            </a:r>
            <a:r>
              <a:rPr lang="en-US" sz="2400" b="1" dirty="0">
                <a:solidFill>
                  <a:srgbClr val="0072CE"/>
                </a:solidFill>
                <a:latin typeface="Gotham Bold"/>
                <a:hlinkClick r:id="rId5"/>
              </a:rPr>
              <a:t>Advisor Code of Ethics</a:t>
            </a:r>
            <a:endParaRPr lang="en-US" sz="2400" b="1" dirty="0">
              <a:solidFill>
                <a:srgbClr val="0072CE"/>
              </a:solidFill>
              <a:latin typeface="Gotham Bold"/>
            </a:endParaRP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1900" i="1" dirty="0">
                <a:solidFill>
                  <a:srgbClr val="0072CE"/>
                </a:solidFill>
                <a:latin typeface="Gotham Bold"/>
              </a:rPr>
              <a:t> Due October 1</a:t>
            </a:r>
            <a:r>
              <a:rPr lang="en-US" sz="1900" i="1" baseline="30000" dirty="0">
                <a:solidFill>
                  <a:srgbClr val="0072CE"/>
                </a:solidFill>
                <a:latin typeface="Gotham Bold"/>
              </a:rPr>
              <a:t>st</a:t>
            </a:r>
            <a:r>
              <a:rPr lang="en-US" sz="1900" i="1" dirty="0">
                <a:solidFill>
                  <a:srgbClr val="0072CE"/>
                </a:solidFill>
                <a:latin typeface="Gotham Bold"/>
              </a:rPr>
              <a:t> </a:t>
            </a:r>
          </a:p>
          <a:p>
            <a:pPr marL="457200" lvl="1" indent="0" fontAlgn="base">
              <a:spcBef>
                <a:spcPts val="600"/>
              </a:spcBef>
              <a:buNone/>
            </a:pPr>
            <a:endParaRPr lang="en-US" sz="700" i="1" dirty="0">
              <a:solidFill>
                <a:srgbClr val="0072CE"/>
              </a:solidFill>
              <a:latin typeface="Gotham Bold"/>
            </a:endParaRPr>
          </a:p>
          <a:p>
            <a:pPr fontAlgn="base">
              <a:spcBef>
                <a:spcPts val="600"/>
              </a:spcBef>
              <a:buBlip>
                <a:blip r:embed="rId2"/>
              </a:buBlip>
            </a:pPr>
            <a:r>
              <a:rPr lang="en-US" sz="2400" dirty="0">
                <a:solidFill>
                  <a:srgbClr val="0072CE"/>
                </a:solidFill>
                <a:latin typeface="Gotham Bold"/>
              </a:rPr>
              <a:t> </a:t>
            </a:r>
            <a:r>
              <a:rPr lang="en-US" sz="2400" b="1" dirty="0">
                <a:solidFill>
                  <a:srgbClr val="0072CE"/>
                </a:solidFill>
                <a:latin typeface="Gotham Bold"/>
              </a:rPr>
              <a:t>Business Curriculum PD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1900" i="1" dirty="0">
                <a:solidFill>
                  <a:srgbClr val="0072CE"/>
                </a:solidFill>
                <a:latin typeface="Gotham Bold"/>
              </a:rPr>
              <a:t> Open To All Business Educators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1900" i="1" dirty="0">
                <a:solidFill>
                  <a:srgbClr val="0072CE"/>
                </a:solidFill>
                <a:latin typeface="Gotham Bold"/>
              </a:rPr>
              <a:t> October 30</a:t>
            </a:r>
            <a:r>
              <a:rPr lang="en-US" sz="1900" i="1" baseline="30000" dirty="0">
                <a:solidFill>
                  <a:srgbClr val="0072CE"/>
                </a:solidFill>
                <a:latin typeface="Gotham Bold"/>
              </a:rPr>
              <a:t>th</a:t>
            </a:r>
            <a:r>
              <a:rPr lang="en-US" sz="1900" i="1" dirty="0">
                <a:solidFill>
                  <a:srgbClr val="0072CE"/>
                </a:solidFill>
                <a:latin typeface="Gotham Bold"/>
              </a:rPr>
              <a:t> @ Columbus State Delaware Campus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15BD24-1279-DEC2-B7CF-A8709F8EF8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0730" y="2649777"/>
            <a:ext cx="2410161" cy="2448267"/>
          </a:xfrm>
          <a:prstGeom prst="rect">
            <a:avLst/>
          </a:prstGeom>
          <a:ln w="28575">
            <a:solidFill>
              <a:srgbClr val="0171CE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7AB1BE8-4924-6E33-343A-E9496442DD82}"/>
              </a:ext>
            </a:extLst>
          </p:cNvPr>
          <p:cNvSpPr txBox="1"/>
          <p:nvPr/>
        </p:nvSpPr>
        <p:spPr>
          <a:xfrm>
            <a:off x="7107890" y="5125966"/>
            <a:ext cx="32958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72CE"/>
                </a:solidFill>
              </a:rPr>
              <a:t>Complete FLC Survey</a:t>
            </a:r>
          </a:p>
        </p:txBody>
      </p:sp>
    </p:spTree>
    <p:extLst>
      <p:ext uri="{BB962C8B-B14F-4D97-AF65-F5344CB8AC3E}">
        <p14:creationId xmlns:p14="http://schemas.microsoft.com/office/powerpoint/2010/main" val="1935124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C42C6-9156-91DC-64AD-B745B0541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1E76C5B-2B44-D136-5F13-45CCB6CA1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411" y="628561"/>
            <a:ext cx="11881184" cy="444050"/>
          </a:xfrm>
        </p:spPr>
        <p:txBody>
          <a:bodyPr/>
          <a:lstStyle/>
          <a:p>
            <a:pPr algn="ctr"/>
            <a:r>
              <a:rPr lang="en-US" dirty="0"/>
              <a:t>Rally Order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DF146A7-D6DB-4C33-783D-2B4F13143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599" y="1887539"/>
            <a:ext cx="6388769" cy="4246398"/>
          </a:xfrm>
        </p:spPr>
        <p:txBody>
          <a:bodyPr>
            <a:normAutofit fontScale="92500" lnSpcReduction="10000"/>
          </a:bodyPr>
          <a:lstStyle/>
          <a:p>
            <a:pPr fontAlgn="base">
              <a:spcBef>
                <a:spcPts val="600"/>
              </a:spcBef>
              <a:buBlip>
                <a:blip r:embed="rId2"/>
              </a:buBlip>
            </a:pPr>
            <a:r>
              <a:rPr lang="en-US" sz="2800" dirty="0">
                <a:solidFill>
                  <a:srgbClr val="0072CE"/>
                </a:solidFill>
                <a:latin typeface="Gotham Bold"/>
              </a:rPr>
              <a:t> </a:t>
            </a:r>
            <a:r>
              <a:rPr lang="en-US" sz="2800" b="1" dirty="0">
                <a:solidFill>
                  <a:srgbClr val="0072CE"/>
                </a:solidFill>
                <a:latin typeface="Gotham Bold"/>
              </a:rPr>
              <a:t>School-Based Enterprise Platform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200" i="1" dirty="0">
                <a:solidFill>
                  <a:srgbClr val="0072CE"/>
                </a:solidFill>
                <a:latin typeface="Gotham Bold"/>
              </a:rPr>
              <a:t> Hardware &amp; Software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200" i="1" dirty="0">
                <a:solidFill>
                  <a:srgbClr val="0072CE"/>
                </a:solidFill>
                <a:latin typeface="Gotham Bold"/>
              </a:rPr>
              <a:t> Designed for Classroom Integration</a:t>
            </a:r>
          </a:p>
          <a:p>
            <a:pPr marL="457200" lvl="1" indent="0" fontAlgn="base">
              <a:spcBef>
                <a:spcPts val="600"/>
              </a:spcBef>
              <a:buNone/>
            </a:pPr>
            <a:endParaRPr lang="en-US" sz="800" b="1" dirty="0">
              <a:solidFill>
                <a:srgbClr val="0072CE"/>
              </a:solidFill>
              <a:latin typeface="Gotham Bold"/>
            </a:endParaRPr>
          </a:p>
          <a:p>
            <a:pPr fontAlgn="base">
              <a:spcBef>
                <a:spcPts val="600"/>
              </a:spcBef>
              <a:buBlip>
                <a:blip r:embed="rId2"/>
              </a:buBlip>
            </a:pPr>
            <a:r>
              <a:rPr lang="en-US" sz="2800" dirty="0">
                <a:solidFill>
                  <a:srgbClr val="0171CE"/>
                </a:solidFill>
                <a:latin typeface="Gotham Bold"/>
              </a:rPr>
              <a:t> </a:t>
            </a:r>
            <a:r>
              <a:rPr lang="en-US" sz="2800" b="1" dirty="0">
                <a:solidFill>
                  <a:srgbClr val="0171CE"/>
                </a:solidFill>
                <a:latin typeface="Gotham Bold"/>
              </a:rPr>
              <a:t>Participating Schools Receive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200" b="1" dirty="0">
                <a:solidFill>
                  <a:srgbClr val="0171CE"/>
                </a:solidFill>
                <a:latin typeface="Gotham Bold"/>
              </a:rPr>
              <a:t> </a:t>
            </a:r>
            <a:r>
              <a:rPr lang="en-US" sz="2200" i="1" dirty="0">
                <a:solidFill>
                  <a:srgbClr val="0171CE"/>
                </a:solidFill>
                <a:latin typeface="Gotham Bold"/>
              </a:rPr>
              <a:t>Two Free Terminals</a:t>
            </a:r>
          </a:p>
          <a:p>
            <a:pPr lvl="2" fontAlgn="base">
              <a:spcBef>
                <a:spcPts val="600"/>
              </a:spcBef>
              <a:buBlip>
                <a:blip r:embed="rId2"/>
              </a:buBlip>
            </a:pPr>
            <a:r>
              <a:rPr lang="en-US" sz="1800" i="1" dirty="0">
                <a:solidFill>
                  <a:srgbClr val="0171CE"/>
                </a:solidFill>
                <a:latin typeface="Gotham Bold"/>
              </a:rPr>
              <a:t> More Available Based on Volume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200" i="1" dirty="0">
                <a:solidFill>
                  <a:srgbClr val="0171CE"/>
                </a:solidFill>
                <a:latin typeface="Gotham Bold"/>
              </a:rPr>
              <a:t> No Annual or Monthly Fees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200" i="1" dirty="0">
                <a:solidFill>
                  <a:srgbClr val="0171CE"/>
                </a:solidFill>
                <a:latin typeface="Gotham Bold"/>
              </a:rPr>
              <a:t> No Minimums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200" i="1" dirty="0">
                <a:solidFill>
                  <a:srgbClr val="0171CE"/>
                </a:solidFill>
                <a:latin typeface="Gotham Bold"/>
              </a:rPr>
              <a:t> Free Tax Reporting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200" i="1" dirty="0">
                <a:solidFill>
                  <a:srgbClr val="0171CE"/>
                </a:solidFill>
                <a:latin typeface="Gotham Bold"/>
              </a:rPr>
              <a:t> District-Level Reporting and Oversight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200" i="1" dirty="0">
                <a:solidFill>
                  <a:srgbClr val="0171CE"/>
                </a:solidFill>
                <a:latin typeface="Gotham Bold"/>
              </a:rPr>
              <a:t> FERPA and COPPA Compliance</a:t>
            </a:r>
          </a:p>
          <a:p>
            <a:pPr marL="457200" lvl="1" indent="0" fontAlgn="base">
              <a:spcBef>
                <a:spcPts val="600"/>
              </a:spcBef>
              <a:buNone/>
            </a:pPr>
            <a:endParaRPr lang="en-US" sz="100" b="1" dirty="0">
              <a:solidFill>
                <a:srgbClr val="FF0000"/>
              </a:solidFill>
              <a:latin typeface="Gotham Bold"/>
            </a:endParaRPr>
          </a:p>
          <a:p>
            <a:pPr marL="0" indent="0" fontAlgn="base">
              <a:spcBef>
                <a:spcPts val="600"/>
              </a:spcBef>
              <a:buNone/>
            </a:pPr>
            <a:endParaRPr lang="en-US" sz="2900" dirty="0">
              <a:solidFill>
                <a:srgbClr val="0072CE"/>
              </a:solidFill>
              <a:latin typeface="Gotham Bold"/>
            </a:endParaRPr>
          </a:p>
          <a:p>
            <a:pPr marL="0" indent="0" fontAlgn="base">
              <a:spcBef>
                <a:spcPts val="600"/>
              </a:spcBef>
              <a:buNone/>
            </a:pPr>
            <a:endParaRPr lang="en-US" sz="2900" dirty="0">
              <a:solidFill>
                <a:srgbClr val="0072CE"/>
              </a:solidFill>
              <a:latin typeface="Gotham Bold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137ABC-FDC3-8F1E-6A6E-2AAACA88B8B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742" b="4327"/>
          <a:stretch>
            <a:fillRect/>
          </a:stretch>
        </p:blipFill>
        <p:spPr>
          <a:xfrm>
            <a:off x="7901481" y="1785776"/>
            <a:ext cx="3773161" cy="4459705"/>
          </a:xfrm>
          <a:prstGeom prst="rect">
            <a:avLst/>
          </a:prstGeom>
          <a:ln w="28575">
            <a:solidFill>
              <a:srgbClr val="0072CE"/>
            </a:solidFill>
          </a:ln>
        </p:spPr>
      </p:pic>
    </p:spTree>
    <p:extLst>
      <p:ext uri="{BB962C8B-B14F-4D97-AF65-F5344CB8AC3E}">
        <p14:creationId xmlns:p14="http://schemas.microsoft.com/office/powerpoint/2010/main" val="3514379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B14BDD-3B4B-A168-ACF7-7405CB10A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0A485B2-07F6-D089-7205-35E8A47C9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7465" y="717892"/>
            <a:ext cx="6137070" cy="444050"/>
          </a:xfrm>
        </p:spPr>
        <p:txBody>
          <a:bodyPr/>
          <a:lstStyle/>
          <a:p>
            <a:pPr algn="ctr"/>
            <a:r>
              <a:rPr lang="en-US" dirty="0"/>
              <a:t>UPCOMING DECA DAYS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2B55F9C-584C-5C81-7ECC-45995549A9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596" y="1787901"/>
            <a:ext cx="11746835" cy="4728410"/>
          </a:xfrm>
        </p:spPr>
        <p:txBody>
          <a:bodyPr>
            <a:noAutofit/>
          </a:bodyPr>
          <a:lstStyle/>
          <a:p>
            <a:pPr fontAlgn="base">
              <a:spcBef>
                <a:spcPts val="600"/>
              </a:spcBef>
              <a:buBlip>
                <a:blip r:embed="rId2"/>
              </a:buBlip>
            </a:pPr>
            <a:r>
              <a:rPr lang="en-US" sz="2800" dirty="0">
                <a:solidFill>
                  <a:srgbClr val="0072CE"/>
                </a:solidFill>
                <a:latin typeface="Gotham Bold"/>
              </a:rPr>
              <a:t> </a:t>
            </a:r>
            <a:r>
              <a:rPr lang="en-US" sz="2800" b="1" dirty="0">
                <a:solidFill>
                  <a:srgbClr val="0072CE"/>
                </a:solidFill>
                <a:latin typeface="Gotham Bold"/>
              </a:rPr>
              <a:t>Columbus Blue Jackets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400" b="1" dirty="0">
                <a:solidFill>
                  <a:srgbClr val="0072CE"/>
                </a:solidFill>
                <a:latin typeface="Gotham Bold"/>
              </a:rPr>
              <a:t> Day #1: </a:t>
            </a:r>
            <a:r>
              <a:rPr lang="en-US" sz="2400" dirty="0">
                <a:solidFill>
                  <a:srgbClr val="0072CE"/>
                </a:solidFill>
                <a:latin typeface="Gotham Bold"/>
              </a:rPr>
              <a:t>Tuesday, October 13</a:t>
            </a:r>
            <a:r>
              <a:rPr lang="en-US" sz="2400" baseline="30000" dirty="0">
                <a:solidFill>
                  <a:srgbClr val="0072CE"/>
                </a:solidFill>
                <a:latin typeface="Gotham Bold"/>
              </a:rPr>
              <a:t>th</a:t>
            </a:r>
          </a:p>
          <a:p>
            <a:pPr lvl="2" fontAlgn="base">
              <a:spcBef>
                <a:spcPts val="600"/>
              </a:spcBef>
              <a:buBlip>
                <a:blip r:embed="rId2"/>
              </a:buBlip>
            </a:pPr>
            <a:r>
              <a:rPr lang="en-US" sz="2000" i="1" dirty="0">
                <a:solidFill>
                  <a:srgbClr val="0072CE"/>
                </a:solidFill>
                <a:latin typeface="Gotham Bold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Gotham Bold"/>
              </a:rPr>
              <a:t>Registration Deadline: October 5</a:t>
            </a:r>
            <a:r>
              <a:rPr lang="en-US" sz="2000" i="1" baseline="30000" dirty="0">
                <a:solidFill>
                  <a:srgbClr val="FF0000"/>
                </a:solidFill>
                <a:latin typeface="Gotham Bold"/>
              </a:rPr>
              <a:t>th</a:t>
            </a:r>
            <a:r>
              <a:rPr lang="en-US" sz="2000" i="1" dirty="0">
                <a:solidFill>
                  <a:srgbClr val="FF0000"/>
                </a:solidFill>
                <a:latin typeface="Gotham Bold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Gotham Bold"/>
              </a:rPr>
              <a:t> 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400" b="1" dirty="0">
                <a:solidFill>
                  <a:srgbClr val="FF0000"/>
                </a:solidFill>
                <a:latin typeface="Gotham Bold"/>
              </a:rPr>
              <a:t> </a:t>
            </a:r>
            <a:r>
              <a:rPr lang="en-US" sz="2400" b="1" dirty="0">
                <a:solidFill>
                  <a:srgbClr val="0171CE"/>
                </a:solidFill>
                <a:latin typeface="Gotham Bold"/>
              </a:rPr>
              <a:t>Day #2: </a:t>
            </a:r>
            <a:r>
              <a:rPr lang="en-US" sz="2400" dirty="0">
                <a:solidFill>
                  <a:srgbClr val="0171CE"/>
                </a:solidFill>
                <a:latin typeface="Gotham Bold"/>
              </a:rPr>
              <a:t>Tuesday, November 3</a:t>
            </a:r>
            <a:r>
              <a:rPr lang="en-US" sz="2400" baseline="30000" dirty="0">
                <a:solidFill>
                  <a:srgbClr val="0171CE"/>
                </a:solidFill>
                <a:latin typeface="Gotham Bold"/>
              </a:rPr>
              <a:t>rd</a:t>
            </a:r>
            <a:r>
              <a:rPr lang="en-US" sz="2400" dirty="0">
                <a:solidFill>
                  <a:srgbClr val="0171CE"/>
                </a:solidFill>
                <a:latin typeface="Gotham Bold"/>
              </a:rPr>
              <a:t> </a:t>
            </a:r>
          </a:p>
          <a:p>
            <a:pPr lvl="2" fontAlgn="base">
              <a:spcBef>
                <a:spcPts val="600"/>
              </a:spcBef>
              <a:buBlip>
                <a:blip r:embed="rId2"/>
              </a:buBlip>
            </a:pPr>
            <a:r>
              <a:rPr lang="en-US" sz="2000" dirty="0">
                <a:solidFill>
                  <a:srgbClr val="0171CE"/>
                </a:solidFill>
                <a:latin typeface="Gotham Bold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Gotham Bold"/>
              </a:rPr>
              <a:t>Registration Deadline: October 26</a:t>
            </a:r>
            <a:r>
              <a:rPr lang="en-US" sz="2000" i="1" baseline="30000" dirty="0">
                <a:solidFill>
                  <a:srgbClr val="FF0000"/>
                </a:solidFill>
                <a:latin typeface="Gotham Bold"/>
              </a:rPr>
              <a:t>th</a:t>
            </a:r>
            <a:r>
              <a:rPr lang="en-US" sz="2000" i="1" dirty="0">
                <a:solidFill>
                  <a:srgbClr val="FF0000"/>
                </a:solidFill>
                <a:latin typeface="Gotham Bold"/>
              </a:rPr>
              <a:t> 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400" i="1" dirty="0">
                <a:solidFill>
                  <a:srgbClr val="FF0000"/>
                </a:solidFill>
                <a:latin typeface="Gotham Bold"/>
              </a:rPr>
              <a:t> </a:t>
            </a:r>
            <a:r>
              <a:rPr lang="en-US" sz="2400" i="1" dirty="0">
                <a:solidFill>
                  <a:srgbClr val="0072CE"/>
                </a:solidFill>
                <a:latin typeface="Gotham Bold"/>
              </a:rPr>
              <a:t>Industry Panel, Arena Tour, Skate Sessions</a:t>
            </a:r>
          </a:p>
          <a:p>
            <a:pPr marL="457200" lvl="1" indent="0" fontAlgn="base">
              <a:spcBef>
                <a:spcPts val="600"/>
              </a:spcBef>
              <a:buNone/>
            </a:pPr>
            <a:endParaRPr lang="en-US" sz="700" i="1" dirty="0">
              <a:solidFill>
                <a:srgbClr val="0072CE"/>
              </a:solidFill>
              <a:latin typeface="Gotham Bold"/>
            </a:endParaRPr>
          </a:p>
          <a:p>
            <a:pPr fontAlgn="base">
              <a:spcBef>
                <a:spcPts val="600"/>
              </a:spcBef>
              <a:buBlip>
                <a:blip r:embed="rId2"/>
              </a:buBlip>
            </a:pPr>
            <a:r>
              <a:rPr lang="en-US" sz="2800" b="1" dirty="0">
                <a:solidFill>
                  <a:srgbClr val="0072CE"/>
                </a:solidFill>
                <a:latin typeface="Gotham Bold"/>
              </a:rPr>
              <a:t> Cleveland Cavaliers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400" b="1" dirty="0">
                <a:solidFill>
                  <a:srgbClr val="0072CE"/>
                </a:solidFill>
                <a:latin typeface="Gotham Bold"/>
              </a:rPr>
              <a:t> </a:t>
            </a:r>
            <a:r>
              <a:rPr lang="en-US" sz="2400" i="1" dirty="0">
                <a:solidFill>
                  <a:srgbClr val="0072CE"/>
                </a:solidFill>
                <a:latin typeface="Gotham Bold"/>
              </a:rPr>
              <a:t>Monday, November 16</a:t>
            </a:r>
            <a:r>
              <a:rPr lang="en-US" sz="2400" i="1" baseline="30000" dirty="0">
                <a:solidFill>
                  <a:srgbClr val="0072CE"/>
                </a:solidFill>
                <a:latin typeface="Gotham Bold"/>
              </a:rPr>
              <a:t>th</a:t>
            </a:r>
            <a:r>
              <a:rPr lang="en-US" sz="2400" i="1" dirty="0">
                <a:solidFill>
                  <a:srgbClr val="0072CE"/>
                </a:solidFill>
                <a:latin typeface="Gotham Bold"/>
              </a:rPr>
              <a:t> </a:t>
            </a:r>
          </a:p>
          <a:p>
            <a:pPr lvl="2" fontAlgn="base">
              <a:spcBef>
                <a:spcPts val="600"/>
              </a:spcBef>
              <a:buBlip>
                <a:blip r:embed="rId2"/>
              </a:buBlip>
            </a:pPr>
            <a:r>
              <a:rPr lang="en-US" sz="2000" i="1" dirty="0">
                <a:solidFill>
                  <a:srgbClr val="0072CE"/>
                </a:solidFill>
                <a:latin typeface="Gotham Bold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Gotham Bold"/>
              </a:rPr>
              <a:t>Registration Deadline: October 16</a:t>
            </a:r>
            <a:r>
              <a:rPr lang="en-US" sz="2000" i="1" baseline="30000" dirty="0">
                <a:solidFill>
                  <a:srgbClr val="FF0000"/>
                </a:solidFill>
                <a:latin typeface="Gotham Bold"/>
              </a:rPr>
              <a:t>th</a:t>
            </a:r>
            <a:r>
              <a:rPr lang="en-US" sz="2000" i="1" dirty="0">
                <a:solidFill>
                  <a:srgbClr val="FF0000"/>
                </a:solidFill>
                <a:latin typeface="Gotham Bold"/>
              </a:rPr>
              <a:t> 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400" i="1" dirty="0">
                <a:solidFill>
                  <a:srgbClr val="FF0000"/>
                </a:solidFill>
                <a:latin typeface="Gotham Bold"/>
              </a:rPr>
              <a:t> </a:t>
            </a:r>
            <a:r>
              <a:rPr lang="en-US" sz="2400" i="1" dirty="0">
                <a:solidFill>
                  <a:srgbClr val="0171CE"/>
                </a:solidFill>
                <a:latin typeface="Gotham Bold"/>
              </a:rPr>
              <a:t>Industry Panel, Arena Tour, Marketing Activity</a:t>
            </a:r>
          </a:p>
          <a:p>
            <a:pPr marL="0" indent="0" fontAlgn="base">
              <a:spcBef>
                <a:spcPts val="600"/>
              </a:spcBef>
              <a:buNone/>
            </a:pPr>
            <a:endParaRPr lang="en-US" sz="2800" b="1" dirty="0">
              <a:solidFill>
                <a:srgbClr val="0072CE"/>
              </a:solidFill>
              <a:latin typeface="Gotham Bold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FF49BB1-40AA-123F-6983-91959DC740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4535" y="4054740"/>
            <a:ext cx="2873415" cy="2155061"/>
          </a:xfrm>
          <a:prstGeom prst="rect">
            <a:avLst/>
          </a:prstGeom>
          <a:ln w="28575">
            <a:solidFill>
              <a:srgbClr val="0072CE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5590FA7-0273-2D86-61A0-F7219BC62E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3625" y="1787901"/>
            <a:ext cx="2873415" cy="2155061"/>
          </a:xfrm>
          <a:prstGeom prst="rect">
            <a:avLst/>
          </a:prstGeom>
          <a:ln w="28575">
            <a:solidFill>
              <a:srgbClr val="0171CE"/>
            </a:solidFill>
          </a:ln>
        </p:spPr>
      </p:pic>
    </p:spTree>
    <p:extLst>
      <p:ext uri="{BB962C8B-B14F-4D97-AF65-F5344CB8AC3E}">
        <p14:creationId xmlns:p14="http://schemas.microsoft.com/office/powerpoint/2010/main" val="14426974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786DE-BA24-87EF-C5F0-1E956ACB3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45DCC84-4E34-73C1-2599-F8CD93E51C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9663" y="175113"/>
            <a:ext cx="5029770" cy="650777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8C412CF-0A04-BABF-8527-E8D6FFCCA79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55903" y="175113"/>
            <a:ext cx="4920673" cy="6507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429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6E07F-C7DF-FF6F-01A9-891304DB2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5792517-00AD-F17B-363A-559BF2F13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411" y="628561"/>
            <a:ext cx="11881184" cy="444050"/>
          </a:xfrm>
        </p:spPr>
        <p:txBody>
          <a:bodyPr/>
          <a:lstStyle/>
          <a:p>
            <a:pPr algn="ctr"/>
            <a:r>
              <a:rPr lang="en-US" dirty="0"/>
              <a:t>UPCOMING DECA, Inc activities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2021B69-7894-D1E1-9E19-7EB8EDEB76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598" y="1747931"/>
            <a:ext cx="7150769" cy="4728410"/>
          </a:xfrm>
        </p:spPr>
        <p:txBody>
          <a:bodyPr>
            <a:normAutofit fontScale="85000" lnSpcReduction="20000"/>
          </a:bodyPr>
          <a:lstStyle/>
          <a:p>
            <a:pPr fontAlgn="base">
              <a:spcBef>
                <a:spcPts val="600"/>
              </a:spcBef>
              <a:buBlip>
                <a:blip r:embed="rId2"/>
              </a:buBlip>
            </a:pPr>
            <a:r>
              <a:rPr lang="en-US" sz="2900" dirty="0">
                <a:solidFill>
                  <a:srgbClr val="0072CE"/>
                </a:solidFill>
                <a:latin typeface="Gotham Bold"/>
              </a:rPr>
              <a:t> </a:t>
            </a:r>
            <a:r>
              <a:rPr lang="en-US" sz="2800" b="1" dirty="0">
                <a:solidFill>
                  <a:srgbClr val="0072CE"/>
                </a:solidFill>
                <a:latin typeface="Gotham Bold"/>
              </a:rPr>
              <a:t>DECA Stock Market Game</a:t>
            </a:r>
          </a:p>
          <a:p>
            <a:pPr marL="0" indent="0" fontAlgn="base">
              <a:spcBef>
                <a:spcPts val="600"/>
              </a:spcBef>
              <a:buNone/>
            </a:pPr>
            <a:endParaRPr lang="en-US" sz="800" b="1" dirty="0">
              <a:solidFill>
                <a:srgbClr val="0072CE"/>
              </a:solidFill>
              <a:latin typeface="Gotham Bold"/>
            </a:endParaRPr>
          </a:p>
          <a:p>
            <a:pPr fontAlgn="base">
              <a:spcBef>
                <a:spcPts val="600"/>
              </a:spcBef>
              <a:buBlip>
                <a:blip r:embed="rId2"/>
              </a:buBlip>
            </a:pPr>
            <a:r>
              <a:rPr lang="en-US" sz="2800" b="1" dirty="0">
                <a:solidFill>
                  <a:srgbClr val="0072CE"/>
                </a:solidFill>
                <a:latin typeface="Gotham Bold"/>
              </a:rPr>
              <a:t> </a:t>
            </a:r>
            <a:r>
              <a:rPr lang="en-US" sz="2900" b="1" dirty="0">
                <a:solidFill>
                  <a:srgbClr val="0072CE"/>
                </a:solidFill>
                <a:latin typeface="Gotham Bold"/>
              </a:rPr>
              <a:t>Activate Your Chapter Incentive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500" b="1" dirty="0">
                <a:solidFill>
                  <a:srgbClr val="0072CE"/>
                </a:solidFill>
                <a:latin typeface="Gotham Bold"/>
              </a:rPr>
              <a:t> </a:t>
            </a:r>
            <a:r>
              <a:rPr lang="en-US" sz="2500" i="1" dirty="0">
                <a:solidFill>
                  <a:srgbClr val="0072CE"/>
                </a:solidFill>
                <a:latin typeface="Gotham Bold"/>
              </a:rPr>
              <a:t>Register by September 30</a:t>
            </a:r>
            <a:r>
              <a:rPr lang="en-US" sz="2500" i="1" baseline="30000" dirty="0">
                <a:solidFill>
                  <a:srgbClr val="0072CE"/>
                </a:solidFill>
                <a:latin typeface="Gotham Bold"/>
              </a:rPr>
              <a:t>th</a:t>
            </a:r>
            <a:r>
              <a:rPr lang="en-US" sz="2500" i="1" dirty="0">
                <a:solidFill>
                  <a:srgbClr val="0072CE"/>
                </a:solidFill>
                <a:latin typeface="Gotham Bold"/>
              </a:rPr>
              <a:t> </a:t>
            </a:r>
          </a:p>
          <a:p>
            <a:pPr marL="0" indent="0" fontAlgn="base">
              <a:spcBef>
                <a:spcPts val="600"/>
              </a:spcBef>
              <a:buNone/>
            </a:pPr>
            <a:endParaRPr lang="en-US" sz="800" b="1" dirty="0">
              <a:solidFill>
                <a:srgbClr val="0072CE"/>
              </a:solidFill>
              <a:latin typeface="Gotham Bold"/>
            </a:endParaRPr>
          </a:p>
          <a:p>
            <a:pPr fontAlgn="base">
              <a:spcBef>
                <a:spcPts val="600"/>
              </a:spcBef>
              <a:buBlip>
                <a:blip r:embed="rId2"/>
              </a:buBlip>
            </a:pPr>
            <a:r>
              <a:rPr lang="en-US" sz="2900" b="1" dirty="0">
                <a:solidFill>
                  <a:srgbClr val="0072CE"/>
                </a:solidFill>
                <a:latin typeface="Gotham Bold"/>
              </a:rPr>
              <a:t> </a:t>
            </a:r>
            <a:r>
              <a:rPr lang="en-US" sz="2900" b="1" dirty="0">
                <a:solidFill>
                  <a:srgbClr val="0072CE"/>
                </a:solidFill>
                <a:latin typeface="Gotham Bold"/>
                <a:hlinkClick r:id="rId3"/>
              </a:rPr>
              <a:t>DECA Advisor Amped</a:t>
            </a:r>
            <a:endParaRPr lang="en-US" sz="2900" b="1" dirty="0">
              <a:solidFill>
                <a:srgbClr val="0072CE"/>
              </a:solidFill>
              <a:latin typeface="Gotham Bold"/>
            </a:endParaRP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500" b="1" dirty="0">
                <a:solidFill>
                  <a:srgbClr val="0072CE"/>
                </a:solidFill>
                <a:latin typeface="Gotham Bold"/>
              </a:rPr>
              <a:t> </a:t>
            </a:r>
            <a:r>
              <a:rPr lang="en-US" sz="2500" i="1" dirty="0">
                <a:solidFill>
                  <a:srgbClr val="0072CE"/>
                </a:solidFill>
                <a:latin typeface="Gotham Bold"/>
              </a:rPr>
              <a:t>October 15</a:t>
            </a:r>
            <a:r>
              <a:rPr lang="en-US" sz="2500" i="1" baseline="30000" dirty="0">
                <a:solidFill>
                  <a:srgbClr val="0072CE"/>
                </a:solidFill>
                <a:latin typeface="Gotham Bold"/>
              </a:rPr>
              <a:t>th</a:t>
            </a:r>
            <a:r>
              <a:rPr lang="en-US" sz="2500" i="1" dirty="0">
                <a:solidFill>
                  <a:srgbClr val="0072CE"/>
                </a:solidFill>
                <a:latin typeface="Gotham Bold"/>
              </a:rPr>
              <a:t> – 18</a:t>
            </a:r>
            <a:r>
              <a:rPr lang="en-US" sz="2500" i="1" baseline="30000" dirty="0">
                <a:solidFill>
                  <a:srgbClr val="0072CE"/>
                </a:solidFill>
                <a:latin typeface="Gotham Bold"/>
              </a:rPr>
              <a:t>th</a:t>
            </a:r>
            <a:r>
              <a:rPr lang="en-US" sz="2500" i="1" dirty="0">
                <a:solidFill>
                  <a:srgbClr val="0072CE"/>
                </a:solidFill>
                <a:latin typeface="Gotham Bold"/>
              </a:rPr>
              <a:t> 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500" dirty="0">
                <a:solidFill>
                  <a:srgbClr val="0072CE"/>
                </a:solidFill>
                <a:latin typeface="Gotham Bold"/>
              </a:rPr>
              <a:t> </a:t>
            </a:r>
            <a:r>
              <a:rPr lang="en-US" sz="2500" i="1" dirty="0">
                <a:solidFill>
                  <a:srgbClr val="0072CE"/>
                </a:solidFill>
                <a:latin typeface="Gotham Bold"/>
              </a:rPr>
              <a:t>Boston, MA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500" i="1" dirty="0">
                <a:solidFill>
                  <a:srgbClr val="0072CE"/>
                </a:solidFill>
                <a:latin typeface="Gotham Bold"/>
              </a:rPr>
              <a:t> </a:t>
            </a:r>
            <a:r>
              <a:rPr lang="en-US" sz="2500" i="1" dirty="0">
                <a:solidFill>
                  <a:srgbClr val="FF0000"/>
                </a:solidFill>
                <a:latin typeface="Gotham Bold"/>
              </a:rPr>
              <a:t>Deadline September 22</a:t>
            </a:r>
            <a:r>
              <a:rPr lang="en-US" sz="2500" i="1" baseline="30000" dirty="0">
                <a:solidFill>
                  <a:srgbClr val="FF0000"/>
                </a:solidFill>
                <a:latin typeface="Gotham Bold"/>
              </a:rPr>
              <a:t>nd</a:t>
            </a:r>
            <a:r>
              <a:rPr lang="en-US" sz="2500" i="1" dirty="0">
                <a:solidFill>
                  <a:srgbClr val="FF0000"/>
                </a:solidFill>
                <a:latin typeface="Gotham Bold"/>
              </a:rPr>
              <a:t> </a:t>
            </a:r>
          </a:p>
          <a:p>
            <a:pPr marL="457200" lvl="1" indent="0" fontAlgn="base">
              <a:spcBef>
                <a:spcPts val="600"/>
              </a:spcBef>
              <a:buNone/>
            </a:pPr>
            <a:endParaRPr lang="en-US" sz="800" i="1" dirty="0">
              <a:solidFill>
                <a:srgbClr val="FF0000"/>
              </a:solidFill>
              <a:latin typeface="Gotham Bold"/>
            </a:endParaRPr>
          </a:p>
          <a:p>
            <a:pPr fontAlgn="base">
              <a:spcBef>
                <a:spcPts val="600"/>
              </a:spcBef>
              <a:buBlip>
                <a:blip r:embed="rId2"/>
              </a:buBlip>
            </a:pPr>
            <a:r>
              <a:rPr lang="en-US" sz="2900" b="1" dirty="0">
                <a:solidFill>
                  <a:srgbClr val="0072CE"/>
                </a:solidFill>
                <a:latin typeface="Gotham Bold"/>
              </a:rPr>
              <a:t> DECA Power Trip 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500" b="1" dirty="0">
                <a:solidFill>
                  <a:srgbClr val="0072CE"/>
                </a:solidFill>
                <a:latin typeface="Gotham Bold"/>
              </a:rPr>
              <a:t> </a:t>
            </a:r>
            <a:r>
              <a:rPr lang="en-US" sz="2500" i="1" dirty="0">
                <a:solidFill>
                  <a:srgbClr val="FF0000"/>
                </a:solidFill>
                <a:latin typeface="Gotham Bold"/>
              </a:rPr>
              <a:t>Deadline October 15</a:t>
            </a:r>
            <a:r>
              <a:rPr lang="en-US" sz="2500" i="1" baseline="30000" dirty="0">
                <a:solidFill>
                  <a:srgbClr val="FF0000"/>
                </a:solidFill>
                <a:latin typeface="Gotham Bold"/>
              </a:rPr>
              <a:t>th</a:t>
            </a:r>
            <a:r>
              <a:rPr lang="en-US" sz="2500" i="1" dirty="0">
                <a:solidFill>
                  <a:srgbClr val="FF0000"/>
                </a:solidFill>
                <a:latin typeface="Gotham Bold"/>
              </a:rPr>
              <a:t> </a:t>
            </a:r>
          </a:p>
          <a:p>
            <a:pPr marL="457200" lvl="1" indent="0" fontAlgn="base">
              <a:spcBef>
                <a:spcPts val="600"/>
              </a:spcBef>
              <a:buNone/>
            </a:pPr>
            <a:endParaRPr lang="en-US" sz="900" i="1" dirty="0">
              <a:solidFill>
                <a:srgbClr val="FF0000"/>
              </a:solidFill>
              <a:latin typeface="Gotham Bold"/>
            </a:endParaRPr>
          </a:p>
          <a:p>
            <a:pPr fontAlgn="base">
              <a:spcBef>
                <a:spcPts val="600"/>
              </a:spcBef>
              <a:buBlip>
                <a:blip r:embed="rId2"/>
              </a:buBlip>
            </a:pPr>
            <a:r>
              <a:rPr lang="en-US" sz="2900" b="1" dirty="0">
                <a:solidFill>
                  <a:srgbClr val="0072CE"/>
                </a:solidFill>
                <a:latin typeface="Gotham Bold"/>
              </a:rPr>
              <a:t> DECA Virtual Business Challenge Round 1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500" b="1" dirty="0">
                <a:solidFill>
                  <a:srgbClr val="0072CE"/>
                </a:solidFill>
                <a:latin typeface="Gotham Bold"/>
              </a:rPr>
              <a:t> </a:t>
            </a:r>
            <a:r>
              <a:rPr lang="en-US" sz="2500" i="1" dirty="0">
                <a:solidFill>
                  <a:srgbClr val="0072CE"/>
                </a:solidFill>
                <a:latin typeface="Gotham Bold"/>
              </a:rPr>
              <a:t>October 13</a:t>
            </a:r>
            <a:r>
              <a:rPr lang="en-US" sz="2500" i="1" baseline="30000" dirty="0">
                <a:solidFill>
                  <a:srgbClr val="0072CE"/>
                </a:solidFill>
                <a:latin typeface="Gotham Bold"/>
              </a:rPr>
              <a:t>th</a:t>
            </a:r>
            <a:r>
              <a:rPr lang="en-US" sz="2500" i="1" dirty="0">
                <a:solidFill>
                  <a:srgbClr val="0072CE"/>
                </a:solidFill>
                <a:latin typeface="Gotham Bold"/>
              </a:rPr>
              <a:t> – 23</a:t>
            </a:r>
            <a:r>
              <a:rPr lang="en-US" sz="2500" i="1" baseline="30000" dirty="0">
                <a:solidFill>
                  <a:srgbClr val="0072CE"/>
                </a:solidFill>
                <a:latin typeface="Gotham Bold"/>
              </a:rPr>
              <a:t>rd</a:t>
            </a:r>
            <a:r>
              <a:rPr lang="en-US" sz="2500" i="1" dirty="0">
                <a:solidFill>
                  <a:srgbClr val="0072CE"/>
                </a:solidFill>
                <a:latin typeface="Gotham Bold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FEE8F5-3C83-0366-F208-57783D3B9D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9432" y="2983757"/>
            <a:ext cx="5731044" cy="1917869"/>
          </a:xfrm>
          <a:prstGeom prst="rect">
            <a:avLst/>
          </a:prstGeom>
          <a:ln w="28575">
            <a:solidFill>
              <a:srgbClr val="0072CE"/>
            </a:solidFill>
          </a:ln>
        </p:spPr>
      </p:pic>
    </p:spTree>
    <p:extLst>
      <p:ext uri="{BB962C8B-B14F-4D97-AF65-F5344CB8AC3E}">
        <p14:creationId xmlns:p14="http://schemas.microsoft.com/office/powerpoint/2010/main" val="4291648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7739C-5EFD-42A0-0A03-BC746DB6E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67F8CFC-BF1E-428D-860F-B622F40AD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411" y="628561"/>
            <a:ext cx="11881184" cy="444050"/>
          </a:xfrm>
        </p:spPr>
        <p:txBody>
          <a:bodyPr/>
          <a:lstStyle/>
          <a:p>
            <a:pPr algn="ctr"/>
            <a:r>
              <a:rPr lang="en-US" dirty="0"/>
              <a:t>DISTRICT INSTRUCTIONAL AREAS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47B575-92EE-E523-91E2-4BE6C32716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030"/>
          <a:stretch>
            <a:fillRect/>
          </a:stretch>
        </p:blipFill>
        <p:spPr>
          <a:xfrm>
            <a:off x="616453" y="2870869"/>
            <a:ext cx="5892631" cy="3315163"/>
          </a:xfrm>
          <a:prstGeom prst="rect">
            <a:avLst/>
          </a:prstGeom>
          <a:ln w="28575">
            <a:solidFill>
              <a:srgbClr val="0171CE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B936507-C5E6-9C39-12BD-5E0DFF34F1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9953" y="1789465"/>
            <a:ext cx="4982240" cy="4396567"/>
          </a:xfrm>
          <a:prstGeom prst="rect">
            <a:avLst/>
          </a:prstGeom>
          <a:ln w="28575">
            <a:solidFill>
              <a:srgbClr val="0072CE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3E3A204-654D-F74E-19D7-E3635BAA2D3B}"/>
              </a:ext>
            </a:extLst>
          </p:cNvPr>
          <p:cNvSpPr txBox="1"/>
          <p:nvPr/>
        </p:nvSpPr>
        <p:spPr>
          <a:xfrm>
            <a:off x="1266434" y="1882943"/>
            <a:ext cx="45926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0171CE"/>
                </a:solidFill>
                <a:latin typeface="Gotham Bold"/>
                <a:hlinkClick r:id="rId4"/>
              </a:rPr>
              <a:t>AVAILABLE TODAY!</a:t>
            </a:r>
            <a:endParaRPr lang="en-US" sz="4400" b="1" dirty="0">
              <a:solidFill>
                <a:srgbClr val="0171CE"/>
              </a:solidFill>
              <a:latin typeface="Gotham Bold"/>
            </a:endParaRPr>
          </a:p>
        </p:txBody>
      </p:sp>
    </p:spTree>
    <p:extLst>
      <p:ext uri="{BB962C8B-B14F-4D97-AF65-F5344CB8AC3E}">
        <p14:creationId xmlns:p14="http://schemas.microsoft.com/office/powerpoint/2010/main" val="2278351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E4E19-58C7-F0F0-B399-8693DDE5F4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4D54919-F29D-A683-2C16-159F227EB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411" y="628561"/>
            <a:ext cx="11881184" cy="444050"/>
          </a:xfrm>
        </p:spPr>
        <p:txBody>
          <a:bodyPr/>
          <a:lstStyle/>
          <a:p>
            <a:pPr algn="ctr"/>
            <a:r>
              <a:rPr lang="en-US" dirty="0"/>
              <a:t>DECA Power Trip</a:t>
            </a:r>
            <a:br>
              <a:rPr lang="en-US" dirty="0"/>
            </a:br>
            <a:r>
              <a:rPr lang="en-US" dirty="0"/>
              <a:t>November 20</a:t>
            </a:r>
            <a:r>
              <a:rPr lang="en-US" baseline="30000" dirty="0"/>
              <a:t>th</a:t>
            </a:r>
            <a:r>
              <a:rPr lang="en-US" dirty="0"/>
              <a:t> – 22</a:t>
            </a:r>
            <a:r>
              <a:rPr lang="en-US" baseline="30000" dirty="0"/>
              <a:t>nd</a:t>
            </a:r>
            <a:r>
              <a:rPr lang="en-US" dirty="0"/>
              <a:t> : Louisville, KY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392F102-745C-BDA6-4287-7F972A34F2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599" y="1828141"/>
            <a:ext cx="6620775" cy="4728410"/>
          </a:xfrm>
        </p:spPr>
        <p:txBody>
          <a:bodyPr>
            <a:normAutofit/>
          </a:bodyPr>
          <a:lstStyle/>
          <a:p>
            <a:pPr fontAlgn="base">
              <a:spcBef>
                <a:spcPts val="600"/>
              </a:spcBef>
              <a:buBlip>
                <a:blip r:embed="rId2"/>
              </a:buBlip>
            </a:pPr>
            <a:r>
              <a:rPr lang="en-US" sz="2800" dirty="0">
                <a:solidFill>
                  <a:srgbClr val="0072CE"/>
                </a:solidFill>
                <a:latin typeface="Gotham Bold"/>
              </a:rPr>
              <a:t> </a:t>
            </a:r>
            <a:r>
              <a:rPr lang="en-US" sz="2800" b="1" dirty="0">
                <a:solidFill>
                  <a:srgbClr val="0072CE"/>
                </a:solidFill>
                <a:latin typeface="Gotham Bold"/>
              </a:rPr>
              <a:t>Registration Deadline: </a:t>
            </a:r>
            <a:r>
              <a:rPr lang="en-US" sz="2800" dirty="0">
                <a:solidFill>
                  <a:srgbClr val="0072CE"/>
                </a:solidFill>
                <a:latin typeface="Gotham Bold"/>
              </a:rPr>
              <a:t>October 15</a:t>
            </a:r>
            <a:r>
              <a:rPr lang="en-US" sz="2800" baseline="30000" dirty="0">
                <a:solidFill>
                  <a:srgbClr val="0072CE"/>
                </a:solidFill>
                <a:latin typeface="Gotham Bold"/>
              </a:rPr>
              <a:t>th</a:t>
            </a:r>
            <a:r>
              <a:rPr lang="en-US" sz="2800" dirty="0">
                <a:solidFill>
                  <a:srgbClr val="0072CE"/>
                </a:solidFill>
                <a:latin typeface="Gotham Bold"/>
              </a:rPr>
              <a:t> 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000" dirty="0">
                <a:solidFill>
                  <a:srgbClr val="0072CE"/>
                </a:solidFill>
                <a:latin typeface="Gotham Bold"/>
              </a:rPr>
              <a:t> Register directly through </a:t>
            </a:r>
            <a:r>
              <a:rPr lang="en-US" sz="2000" dirty="0">
                <a:solidFill>
                  <a:srgbClr val="0072CE"/>
                </a:solidFill>
                <a:latin typeface="Gotham Bold"/>
                <a:hlinkClick r:id="rId3"/>
              </a:rPr>
              <a:t>DECA, Inc.</a:t>
            </a:r>
            <a:endParaRPr lang="en-US" sz="2000" dirty="0">
              <a:solidFill>
                <a:srgbClr val="0072CE"/>
              </a:solidFill>
              <a:latin typeface="Gotham Bold"/>
            </a:endParaRP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000" dirty="0">
                <a:solidFill>
                  <a:srgbClr val="0072CE"/>
                </a:solidFill>
                <a:latin typeface="Gotham Bold"/>
              </a:rPr>
              <a:t> Select “Conferences” in Membership Portal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000" dirty="0">
                <a:solidFill>
                  <a:srgbClr val="0072CE"/>
                </a:solidFill>
                <a:latin typeface="Gotham Bold"/>
              </a:rPr>
              <a:t> </a:t>
            </a:r>
            <a:r>
              <a:rPr lang="en-US" sz="2000" dirty="0">
                <a:solidFill>
                  <a:srgbClr val="0072CE"/>
                </a:solidFill>
                <a:latin typeface="Gotham Bold"/>
                <a:hlinkClick r:id="rId4"/>
              </a:rPr>
              <a:t>Activities Include</a:t>
            </a:r>
            <a:r>
              <a:rPr lang="en-US" sz="2000" dirty="0">
                <a:solidFill>
                  <a:srgbClr val="0072CE"/>
                </a:solidFill>
                <a:latin typeface="Gotham Bold"/>
              </a:rPr>
              <a:t>:</a:t>
            </a:r>
          </a:p>
          <a:p>
            <a:pPr lvl="2" fontAlgn="base">
              <a:spcBef>
                <a:spcPts val="600"/>
              </a:spcBef>
              <a:buBlip>
                <a:blip r:embed="rId2"/>
              </a:buBlip>
            </a:pPr>
            <a:r>
              <a:rPr lang="en-US" sz="2000" dirty="0">
                <a:solidFill>
                  <a:srgbClr val="0072CE"/>
                </a:solidFill>
                <a:latin typeface="Gotham Bold"/>
              </a:rPr>
              <a:t> Competitive Excellence Experience</a:t>
            </a:r>
          </a:p>
          <a:p>
            <a:pPr lvl="2" fontAlgn="base">
              <a:spcBef>
                <a:spcPts val="600"/>
              </a:spcBef>
              <a:buBlip>
                <a:blip r:embed="rId2"/>
              </a:buBlip>
            </a:pPr>
            <a:r>
              <a:rPr lang="en-US" sz="2000" dirty="0">
                <a:solidFill>
                  <a:srgbClr val="0072CE"/>
                </a:solidFill>
                <a:latin typeface="Gotham Bold"/>
              </a:rPr>
              <a:t> Learning and Leadership Labs</a:t>
            </a:r>
          </a:p>
          <a:p>
            <a:pPr lvl="2" fontAlgn="base">
              <a:spcBef>
                <a:spcPts val="600"/>
              </a:spcBef>
              <a:buBlip>
                <a:blip r:embed="rId2"/>
              </a:buBlip>
            </a:pPr>
            <a:r>
              <a:rPr lang="en-US" sz="2000" dirty="0">
                <a:solidFill>
                  <a:srgbClr val="0072CE"/>
                </a:solidFill>
                <a:latin typeface="Gotham Bold"/>
              </a:rPr>
              <a:t> College, Career + Company Exhibits</a:t>
            </a:r>
          </a:p>
          <a:p>
            <a:pPr lvl="2" fontAlgn="base">
              <a:spcBef>
                <a:spcPts val="600"/>
              </a:spcBef>
              <a:buBlip>
                <a:blip r:embed="rId2"/>
              </a:buBlip>
            </a:pPr>
            <a:r>
              <a:rPr lang="en-US" sz="2000" dirty="0">
                <a:solidFill>
                  <a:srgbClr val="0072CE"/>
                </a:solidFill>
                <a:latin typeface="Gotham Bold"/>
              </a:rPr>
              <a:t> General Sessions</a:t>
            </a:r>
          </a:p>
          <a:p>
            <a:pPr lvl="2" fontAlgn="base">
              <a:spcBef>
                <a:spcPts val="600"/>
              </a:spcBef>
              <a:buBlip>
                <a:blip r:embed="rId2"/>
              </a:buBlip>
            </a:pPr>
            <a:r>
              <a:rPr lang="en-US" sz="2000" dirty="0">
                <a:solidFill>
                  <a:srgbClr val="0072CE"/>
                </a:solidFill>
                <a:latin typeface="Gotham Bold"/>
              </a:rPr>
              <a:t> Educator Professional Learning Series</a:t>
            </a:r>
          </a:p>
          <a:p>
            <a:pPr lvl="2" fontAlgn="base">
              <a:spcBef>
                <a:spcPts val="600"/>
              </a:spcBef>
              <a:buBlip>
                <a:blip r:embed="rId2"/>
              </a:buBlip>
            </a:pPr>
            <a:r>
              <a:rPr lang="en-US" sz="2000" dirty="0">
                <a:solidFill>
                  <a:srgbClr val="0072CE"/>
                </a:solidFill>
                <a:latin typeface="Gotham Bold"/>
              </a:rPr>
              <a:t> DECA at the Downs </a:t>
            </a:r>
          </a:p>
          <a:p>
            <a:pPr lvl="2" fontAlgn="base">
              <a:spcBef>
                <a:spcPts val="600"/>
              </a:spcBef>
              <a:buBlip>
                <a:blip r:embed="rId2"/>
              </a:buBlip>
            </a:pPr>
            <a:r>
              <a:rPr lang="en-US" sz="2000" dirty="0">
                <a:solidFill>
                  <a:srgbClr val="0072CE"/>
                </a:solidFill>
                <a:latin typeface="Gotham Bold"/>
              </a:rPr>
              <a:t> DECA After Dark – Louisville Slugger Museum</a:t>
            </a:r>
            <a:endParaRPr lang="en-US" sz="2800" dirty="0">
              <a:solidFill>
                <a:srgbClr val="0072CE"/>
              </a:solidFill>
              <a:latin typeface="Gotham Bold"/>
            </a:endParaRPr>
          </a:p>
          <a:p>
            <a:pPr marL="0" indent="0" fontAlgn="base">
              <a:spcBef>
                <a:spcPts val="600"/>
              </a:spcBef>
              <a:buNone/>
            </a:pPr>
            <a:endParaRPr lang="en-US" sz="2900" dirty="0">
              <a:solidFill>
                <a:srgbClr val="0072CE"/>
              </a:solidFill>
              <a:latin typeface="Gotham Bold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C6290E2-2B6D-66EB-64BE-D3321BD791F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0692" r="18588"/>
          <a:stretch>
            <a:fillRect/>
          </a:stretch>
        </p:blipFill>
        <p:spPr>
          <a:xfrm>
            <a:off x="9083189" y="1828141"/>
            <a:ext cx="3009601" cy="2395959"/>
          </a:xfrm>
          <a:prstGeom prst="rect">
            <a:avLst/>
          </a:prstGeom>
          <a:ln w="28575">
            <a:solidFill>
              <a:srgbClr val="0072CE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E3376A1-C0D3-D651-4849-46D6F651C00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5881" r="7942" b="4149"/>
          <a:stretch>
            <a:fillRect/>
          </a:stretch>
        </p:blipFill>
        <p:spPr>
          <a:xfrm>
            <a:off x="6416841" y="1828141"/>
            <a:ext cx="2550695" cy="2407033"/>
          </a:xfrm>
          <a:prstGeom prst="rect">
            <a:avLst/>
          </a:prstGeom>
          <a:ln w="28575">
            <a:solidFill>
              <a:srgbClr val="0171CE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60FEDFD-09FD-312A-AF37-D6AD6209B2B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943" t="49502" r="2527" b="9942"/>
          <a:stretch>
            <a:fillRect/>
          </a:stretch>
        </p:blipFill>
        <p:spPr>
          <a:xfrm>
            <a:off x="6427133" y="4339389"/>
            <a:ext cx="5658588" cy="1820780"/>
          </a:xfrm>
          <a:prstGeom prst="rect">
            <a:avLst/>
          </a:prstGeom>
          <a:ln w="28575">
            <a:solidFill>
              <a:srgbClr val="0072CE"/>
            </a:solidFill>
          </a:ln>
        </p:spPr>
      </p:pic>
    </p:spTree>
    <p:extLst>
      <p:ext uri="{BB962C8B-B14F-4D97-AF65-F5344CB8AC3E}">
        <p14:creationId xmlns:p14="http://schemas.microsoft.com/office/powerpoint/2010/main" val="33932936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A2E3A6-B9C6-483F-196D-3227A06114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AE9813-6716-8252-2371-F64A5B2DF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22" y="2890597"/>
            <a:ext cx="10984217" cy="1076805"/>
          </a:xfrm>
        </p:spPr>
        <p:txBody>
          <a:bodyPr/>
          <a:lstStyle/>
          <a:p>
            <a:pPr algn="ctr"/>
            <a:r>
              <a:rPr lang="en-US" sz="72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446029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6EA6D-0C8B-088F-8EC4-FFC7E1A08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6614B1B-9C55-BC8F-936F-AEEF901F1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23" y="3166642"/>
            <a:ext cx="10817354" cy="1076805"/>
          </a:xfrm>
        </p:spPr>
        <p:txBody>
          <a:bodyPr/>
          <a:lstStyle/>
          <a:p>
            <a:pPr algn="ctr"/>
            <a:r>
              <a:rPr lang="en-US" sz="7200" dirty="0"/>
              <a:t>MEMBERSHIP &amp; RECRUITMENT</a:t>
            </a:r>
          </a:p>
        </p:txBody>
      </p:sp>
    </p:spTree>
    <p:extLst>
      <p:ext uri="{BB962C8B-B14F-4D97-AF65-F5344CB8AC3E}">
        <p14:creationId xmlns:p14="http://schemas.microsoft.com/office/powerpoint/2010/main" val="38989111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DE724FE-9191-0E04-FDF3-1809A4C8F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754" y="121576"/>
            <a:ext cx="10820400" cy="1522081"/>
          </a:xfrm>
        </p:spPr>
        <p:txBody>
          <a:bodyPr/>
          <a:lstStyle/>
          <a:p>
            <a:pPr algn="ctr"/>
            <a:r>
              <a:rPr lang="en-US" dirty="0"/>
              <a:t>Membership &amp; Recruitment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84C63A2-9FD5-9F7E-C501-BC7E437D6899}"/>
              </a:ext>
            </a:extLst>
          </p:cNvPr>
          <p:cNvSpPr txBox="1">
            <a:spLocks/>
          </p:cNvSpPr>
          <p:nvPr/>
        </p:nvSpPr>
        <p:spPr>
          <a:xfrm>
            <a:off x="228599" y="1755801"/>
            <a:ext cx="8173529" cy="472841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/>
              <a:buChar char="•"/>
              <a:defRPr sz="3200" b="0" i="0" kern="1200">
                <a:solidFill>
                  <a:schemeClr val="bg1">
                    <a:lumMod val="50000"/>
                  </a:schemeClr>
                </a:solidFill>
                <a:latin typeface="Gotham Book" charset="0"/>
                <a:ea typeface="Gotham Book" charset="0"/>
                <a:cs typeface="Gotham Book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/>
              <a:buChar char="•"/>
              <a:defRPr sz="2800" b="0" i="0" kern="1200">
                <a:solidFill>
                  <a:schemeClr val="bg1">
                    <a:lumMod val="50000"/>
                  </a:schemeClr>
                </a:solidFill>
                <a:latin typeface="Gotham Book" charset="0"/>
                <a:ea typeface="Gotham Book" charset="0"/>
                <a:cs typeface="Gotham Book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/>
              <a:buChar char="•"/>
              <a:defRPr sz="2400" b="0" i="0" kern="1200">
                <a:solidFill>
                  <a:schemeClr val="bg1">
                    <a:lumMod val="50000"/>
                  </a:schemeClr>
                </a:solidFill>
                <a:latin typeface="Gotham Book" charset="0"/>
                <a:ea typeface="Gotham Book" charset="0"/>
                <a:cs typeface="Gotham Book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/>
              <a:buChar char="•"/>
              <a:defRPr sz="2000" b="0" i="0" kern="1200">
                <a:solidFill>
                  <a:schemeClr val="bg1">
                    <a:lumMod val="50000"/>
                  </a:schemeClr>
                </a:solidFill>
                <a:latin typeface="Gotham Book" charset="0"/>
                <a:ea typeface="Gotham Book" charset="0"/>
                <a:cs typeface="Gotham Book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/>
              <a:buChar char="•"/>
              <a:defRPr sz="2000" b="0" i="0" kern="1200">
                <a:solidFill>
                  <a:schemeClr val="bg1">
                    <a:lumMod val="50000"/>
                  </a:schemeClr>
                </a:solidFill>
                <a:latin typeface="Gotham Book" charset="0"/>
                <a:ea typeface="Gotham Book" charset="0"/>
                <a:cs typeface="Gotham Book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ts val="600"/>
              </a:spcBef>
              <a:buFont typeface="Arial"/>
              <a:buBlip>
                <a:blip r:embed="rId2"/>
              </a:buBlip>
            </a:pPr>
            <a:r>
              <a:rPr lang="en-US" sz="2900" dirty="0">
                <a:solidFill>
                  <a:srgbClr val="0072CE"/>
                </a:solidFill>
                <a:latin typeface="Gotham Bold"/>
              </a:rPr>
              <a:t> </a:t>
            </a:r>
            <a:r>
              <a:rPr lang="en-US" sz="2800" b="1" dirty="0">
                <a:solidFill>
                  <a:srgbClr val="0072CE"/>
                </a:solidFill>
                <a:latin typeface="Gotham Bold"/>
              </a:rPr>
              <a:t>How Do You Handle Registering Members?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200" dirty="0">
                <a:solidFill>
                  <a:srgbClr val="0072CE"/>
                </a:solidFill>
                <a:latin typeface="Gotham Bold"/>
              </a:rPr>
              <a:t> School vs. Student Funded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200" dirty="0">
                <a:solidFill>
                  <a:srgbClr val="0072CE"/>
                </a:solidFill>
                <a:latin typeface="Gotham Bold"/>
              </a:rPr>
              <a:t> Do you include anything with membership?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200" dirty="0">
                <a:solidFill>
                  <a:srgbClr val="0072CE"/>
                </a:solidFill>
                <a:latin typeface="Gotham Bold"/>
              </a:rPr>
              <a:t> How do you motivate to join?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200" dirty="0">
                <a:solidFill>
                  <a:srgbClr val="0072CE"/>
                </a:solidFill>
                <a:latin typeface="Gotham Bold"/>
              </a:rPr>
              <a:t> How do you recruit for program and/or chapter?</a:t>
            </a:r>
            <a:endParaRPr lang="en-US" sz="2200" dirty="0">
              <a:solidFill>
                <a:srgbClr val="0171CE"/>
              </a:solidFill>
              <a:latin typeface="Gotham Bold"/>
            </a:endParaRPr>
          </a:p>
          <a:p>
            <a:pPr marL="914400" lvl="2" indent="0" fontAlgn="base">
              <a:spcBef>
                <a:spcPts val="600"/>
              </a:spcBef>
              <a:buFont typeface="Arial"/>
              <a:buNone/>
            </a:pPr>
            <a:endParaRPr lang="en-US" sz="1050" b="1" dirty="0">
              <a:solidFill>
                <a:srgbClr val="FF0000"/>
              </a:solidFill>
              <a:latin typeface="Gotham Bold"/>
            </a:endParaRPr>
          </a:p>
          <a:p>
            <a:pPr fontAlgn="base">
              <a:spcBef>
                <a:spcPts val="600"/>
              </a:spcBef>
              <a:buBlip>
                <a:blip r:embed="rId2"/>
              </a:buBlip>
            </a:pPr>
            <a:r>
              <a:rPr lang="en-US" sz="2800" b="1" dirty="0">
                <a:solidFill>
                  <a:srgbClr val="0072CE"/>
                </a:solidFill>
                <a:latin typeface="Gotham Bold"/>
              </a:rPr>
              <a:t> Professional &amp; Alumni Members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200" dirty="0">
                <a:solidFill>
                  <a:srgbClr val="0072CE"/>
                </a:solidFill>
                <a:latin typeface="Gotham Bold"/>
              </a:rPr>
              <a:t>Do you have them at your chapter?</a:t>
            </a:r>
          </a:p>
          <a:p>
            <a:pPr lvl="2" fontAlgn="base">
              <a:spcBef>
                <a:spcPts val="600"/>
              </a:spcBef>
              <a:buBlip>
                <a:blip r:embed="rId2"/>
              </a:buBlip>
            </a:pPr>
            <a:r>
              <a:rPr lang="en-US" sz="2000" dirty="0">
                <a:solidFill>
                  <a:srgbClr val="0072CE"/>
                </a:solidFill>
                <a:latin typeface="Gotham Bold"/>
              </a:rPr>
              <a:t>What is your process for connecting with Professionals &amp; Alumni</a:t>
            </a:r>
          </a:p>
          <a:p>
            <a:pPr marL="914400" lvl="2" indent="0" fontAlgn="base">
              <a:spcBef>
                <a:spcPts val="600"/>
              </a:spcBef>
              <a:buNone/>
            </a:pPr>
            <a:endParaRPr lang="en-US" sz="1100" dirty="0">
              <a:solidFill>
                <a:srgbClr val="0072CE"/>
              </a:solidFill>
              <a:latin typeface="Gotham Bold"/>
            </a:endParaRPr>
          </a:p>
          <a:p>
            <a:pPr fontAlgn="base">
              <a:spcBef>
                <a:spcPts val="600"/>
              </a:spcBef>
              <a:buBlip>
                <a:blip r:embed="rId2"/>
              </a:buBlip>
            </a:pPr>
            <a:r>
              <a:rPr lang="en-US" sz="2800" dirty="0">
                <a:solidFill>
                  <a:srgbClr val="0072CE"/>
                </a:solidFill>
                <a:latin typeface="Gotham Bold"/>
              </a:rPr>
              <a:t> </a:t>
            </a:r>
            <a:r>
              <a:rPr lang="en-US" sz="2800" b="1" dirty="0">
                <a:solidFill>
                  <a:srgbClr val="0072CE"/>
                </a:solidFill>
                <a:latin typeface="Gotham Bold"/>
              </a:rPr>
              <a:t>Membership Engagement &amp; Best Practices</a:t>
            </a:r>
            <a:endParaRPr lang="en-US" sz="2800" dirty="0">
              <a:solidFill>
                <a:srgbClr val="0072CE"/>
              </a:solidFill>
              <a:latin typeface="Gotham Bold"/>
            </a:endParaRPr>
          </a:p>
          <a:p>
            <a:pPr lvl="2" fontAlgn="base">
              <a:spcBef>
                <a:spcPts val="600"/>
              </a:spcBef>
              <a:buBlip>
                <a:blip r:embed="rId2"/>
              </a:buBlip>
            </a:pPr>
            <a:endParaRPr lang="en-US" sz="1400" dirty="0">
              <a:solidFill>
                <a:srgbClr val="0072CE"/>
              </a:solidFill>
              <a:latin typeface="Gotham Bold"/>
            </a:endParaRPr>
          </a:p>
          <a:p>
            <a:pPr lvl="2" fontAlgn="base">
              <a:spcBef>
                <a:spcPts val="600"/>
              </a:spcBef>
              <a:buBlip>
                <a:blip r:embed="rId2"/>
              </a:buBlip>
            </a:pPr>
            <a:endParaRPr lang="en-US" sz="1400" dirty="0">
              <a:solidFill>
                <a:srgbClr val="0171CE"/>
              </a:solidFill>
              <a:latin typeface="Gotham Bold"/>
            </a:endParaRPr>
          </a:p>
          <a:p>
            <a:pPr marL="0" indent="0" fontAlgn="base">
              <a:spcBef>
                <a:spcPts val="600"/>
              </a:spcBef>
              <a:buFont typeface="Arial"/>
              <a:buNone/>
            </a:pPr>
            <a:endParaRPr lang="en-US" sz="2900" dirty="0">
              <a:solidFill>
                <a:srgbClr val="0072CE"/>
              </a:solidFill>
              <a:latin typeface="Gotham Bold"/>
            </a:endParaRPr>
          </a:p>
        </p:txBody>
      </p:sp>
    </p:spTree>
    <p:extLst>
      <p:ext uri="{BB962C8B-B14F-4D97-AF65-F5344CB8AC3E}">
        <p14:creationId xmlns:p14="http://schemas.microsoft.com/office/powerpoint/2010/main" val="40458082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21F9D1-58CF-C3A3-938B-5A4CA555B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C20B7C9-774C-0C58-A2A5-C3031CF3F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23" y="3246525"/>
            <a:ext cx="10817354" cy="1076805"/>
          </a:xfrm>
        </p:spPr>
        <p:txBody>
          <a:bodyPr/>
          <a:lstStyle/>
          <a:p>
            <a:pPr algn="ctr"/>
            <a:r>
              <a:rPr lang="en-US" sz="7200" dirty="0"/>
              <a:t>Membership System Walkthrough</a:t>
            </a:r>
          </a:p>
        </p:txBody>
      </p:sp>
    </p:spTree>
    <p:extLst>
      <p:ext uri="{BB962C8B-B14F-4D97-AF65-F5344CB8AC3E}">
        <p14:creationId xmlns:p14="http://schemas.microsoft.com/office/powerpoint/2010/main" val="45449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6008CD-1FB5-5A29-F130-CC7D79787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CD56C31-C746-B8C6-62F3-4B3C1A4F1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22" y="2890597"/>
            <a:ext cx="10984217" cy="1076805"/>
          </a:xfrm>
        </p:spPr>
        <p:txBody>
          <a:bodyPr/>
          <a:lstStyle/>
          <a:p>
            <a:pPr algn="ctr"/>
            <a:r>
              <a:rPr lang="en-US" sz="72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0243241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D7E456-EA16-3045-D74C-22B6310B1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D42BFDD-1339-5A1F-F347-0E151D1C3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0385" y="4271402"/>
            <a:ext cx="12312770" cy="1076805"/>
          </a:xfrm>
        </p:spPr>
        <p:txBody>
          <a:bodyPr/>
          <a:lstStyle/>
          <a:p>
            <a:pPr algn="ctr"/>
            <a:r>
              <a:rPr lang="en-US" sz="7200" dirty="0"/>
              <a:t>NEXT MEETING </a:t>
            </a:r>
            <a:br>
              <a:rPr lang="en-US" sz="7200" dirty="0"/>
            </a:br>
            <a:r>
              <a:rPr lang="en-US" sz="7200" dirty="0"/>
              <a:t>October </a:t>
            </a:r>
            <a:br>
              <a:rPr lang="en-US" sz="7200" dirty="0"/>
            </a:br>
            <a:br>
              <a:rPr lang="en-US" sz="7200" dirty="0"/>
            </a:br>
            <a:r>
              <a:rPr lang="en-US" sz="7200" dirty="0"/>
              <a:t>THEME:</a:t>
            </a:r>
            <a:br>
              <a:rPr lang="en-US" sz="7200" dirty="0"/>
            </a:br>
            <a:r>
              <a:rPr lang="en-US" sz="7200" dirty="0"/>
              <a:t>Campaigns &amp; Competition</a:t>
            </a:r>
          </a:p>
        </p:txBody>
      </p:sp>
    </p:spTree>
    <p:extLst>
      <p:ext uri="{BB962C8B-B14F-4D97-AF65-F5344CB8AC3E}">
        <p14:creationId xmlns:p14="http://schemas.microsoft.com/office/powerpoint/2010/main" val="16245410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5831D-68E2-9BC9-1159-88E4379CC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92B058C-50A9-A160-07AB-893050EC5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1732569"/>
            <a:ext cx="11175521" cy="3026633"/>
          </a:xfrm>
        </p:spPr>
        <p:txBody>
          <a:bodyPr/>
          <a:lstStyle/>
          <a:p>
            <a:r>
              <a:rPr lang="en-US" sz="7200" dirty="0"/>
              <a:t>Ohio DECA </a:t>
            </a:r>
            <a:br>
              <a:rPr lang="en-US" sz="7200" dirty="0"/>
            </a:br>
            <a:r>
              <a:rPr lang="en-US" sz="7200" dirty="0"/>
              <a:t>Monthly Advisor Meeting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6DFCD8-51D9-0D3A-0D1E-9E97F480B0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931920"/>
            <a:ext cx="10817354" cy="630680"/>
          </a:xfrm>
        </p:spPr>
        <p:txBody>
          <a:bodyPr/>
          <a:lstStyle/>
          <a:p>
            <a:r>
              <a:rPr lang="en-US" sz="4000" dirty="0">
                <a:solidFill>
                  <a:schemeClr val="bg1"/>
                </a:solidFill>
                <a:latin typeface="Gotham Bold"/>
              </a:rPr>
              <a:t>Tuesday, September 15</a:t>
            </a:r>
            <a:r>
              <a:rPr lang="en-US" sz="4000" baseline="30000" dirty="0">
                <a:solidFill>
                  <a:schemeClr val="bg1"/>
                </a:solidFill>
                <a:latin typeface="Gotham Bold"/>
              </a:rPr>
              <a:t>th</a:t>
            </a:r>
            <a:r>
              <a:rPr lang="en-US" sz="4000" dirty="0">
                <a:solidFill>
                  <a:schemeClr val="bg1"/>
                </a:solidFill>
                <a:latin typeface="Gotham Bold"/>
              </a:rPr>
              <a:t> 2026</a:t>
            </a:r>
          </a:p>
        </p:txBody>
      </p:sp>
    </p:spTree>
    <p:extLst>
      <p:ext uri="{BB962C8B-B14F-4D97-AF65-F5344CB8AC3E}">
        <p14:creationId xmlns:p14="http://schemas.microsoft.com/office/powerpoint/2010/main" val="1365350933"/>
      </p:ext>
    </p:extLst>
  </p:cSld>
  <p:clrMapOvr>
    <a:masterClrMapping/>
  </p:clrMapOvr>
</p:sld>
</file>

<file path=ppt/theme/theme1.xml><?xml version="1.0" encoding="utf-8"?>
<a:theme xmlns:a="http://schemas.openxmlformats.org/drawingml/2006/main" name="DEC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CA PowerPoint Template" id="{B82A009D-1873-384F-B764-A181FD6B1296}" vid="{F78DBB0D-0A61-D544-8500-8FFBCA79BC8C}"/>
    </a:ext>
  </a:extLst>
</a:theme>
</file>

<file path=ppt/theme/theme2.xml><?xml version="1.0" encoding="utf-8"?>
<a:theme xmlns:a="http://schemas.openxmlformats.org/drawingml/2006/main" name="Head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CA PowerPoint Template" id="{B82A009D-1873-384F-B764-A181FD6B1296}" vid="{EA01EEB9-D379-D146-BC7F-5FB4B4211A63}"/>
    </a:ext>
  </a:extLst>
</a:theme>
</file>

<file path=ppt/theme/theme3.xml><?xml version="1.0" encoding="utf-8"?>
<a:theme xmlns:a="http://schemas.openxmlformats.org/drawingml/2006/main" name="Side Ba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CA PowerPoint Template" id="{B82A009D-1873-384F-B764-A181FD6B1296}" vid="{51D4F781-CE6D-C643-A621-C618772897E4}"/>
    </a:ext>
  </a:extLst>
</a:theme>
</file>

<file path=ppt/theme/theme4.xml><?xml version="1.0" encoding="utf-8"?>
<a:theme xmlns:a="http://schemas.openxmlformats.org/drawingml/2006/main" name="Dark Backgrou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CA PowerPoint Template" id="{B82A009D-1873-384F-B764-A181FD6B1296}" vid="{4735040C-3EBE-5E43-B6B4-81734E0CF426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f920f5b4-f35a-4bd1-ab57-79db69ad10fb}" enabled="1" method="Standard" siteId="{50f8fcc4-94d8-4f07-84eb-36ed57c7c8a2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DECA</Template>
  <TotalTime>2166</TotalTime>
  <Words>526</Words>
  <Application>Microsoft Office PowerPoint</Application>
  <PresentationFormat>Widescreen</PresentationFormat>
  <Paragraphs>118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Calibri</vt:lpstr>
      <vt:lpstr>Gotham Bold</vt:lpstr>
      <vt:lpstr>Gotham Book</vt:lpstr>
      <vt:lpstr>Gotham Medium</vt:lpstr>
      <vt:lpstr>DECA</vt:lpstr>
      <vt:lpstr>Header</vt:lpstr>
      <vt:lpstr>Side Bar</vt:lpstr>
      <vt:lpstr>Dark Background</vt:lpstr>
      <vt:lpstr>Ohio DECA  Monthly Advisor Meeting</vt:lpstr>
      <vt:lpstr>Agenda</vt:lpstr>
      <vt:lpstr>StatEWIDE UPDATES</vt:lpstr>
      <vt:lpstr>StatEWIDE UPDATES</vt:lpstr>
      <vt:lpstr>Rally Order</vt:lpstr>
      <vt:lpstr>UPCOMING DECA DAYS</vt:lpstr>
      <vt:lpstr>PowerPoint Presentation</vt:lpstr>
      <vt:lpstr>UPCOMING DECA, Inc activities</vt:lpstr>
      <vt:lpstr>DISTRICT INSTRUCTIONAL AREAS</vt:lpstr>
      <vt:lpstr>DECA Power Trip November 20th – 22nd : Louisville, KY</vt:lpstr>
      <vt:lpstr>QUESTIONS?</vt:lpstr>
      <vt:lpstr>MEMBERSHIP &amp; RECRUITMENT</vt:lpstr>
      <vt:lpstr>Membership &amp; Recruitment</vt:lpstr>
      <vt:lpstr>Membership System Walkthrough</vt:lpstr>
      <vt:lpstr>QUESTIONS?</vt:lpstr>
      <vt:lpstr>NEXT MEETING  October   THEME: Campaigns &amp; Competition</vt:lpstr>
      <vt:lpstr>Ohio DECA  Monthly Advisor Meeting</vt:lpstr>
    </vt:vector>
  </TitlesOfParts>
  <Manager/>
  <Company/>
  <LinksUpToDate>false</LinksUpToDate>
  <SharedDoc>false</SharedDoc>
  <HyperlinkBase>www.deca.org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DECA</dc:title>
  <dc:subject/>
  <dc:creator>DECA Inc.</dc:creator>
  <cp:keywords/>
  <dc:description>Copyright DECA Inc. All rights reserved.</dc:description>
  <cp:lastModifiedBy>Goldfinger, Drew</cp:lastModifiedBy>
  <cp:revision>9</cp:revision>
  <dcterms:created xsi:type="dcterms:W3CDTF">2020-08-22T23:08:26Z</dcterms:created>
  <dcterms:modified xsi:type="dcterms:W3CDTF">2026-09-15T20:27:33Z</dcterms:modified>
  <cp:category/>
</cp:coreProperties>
</file>