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1" r:id="rId1"/>
    <p:sldMasterId id="2147483806" r:id="rId2"/>
    <p:sldMasterId id="2147483808" r:id="rId3"/>
    <p:sldMasterId id="2147483816" r:id="rId4"/>
    <p:sldMasterId id="2147483822" r:id="rId5"/>
  </p:sldMasterIdLst>
  <p:notesMasterIdLst>
    <p:notesMasterId r:id="rId26"/>
  </p:notesMasterIdLst>
  <p:handoutMasterIdLst>
    <p:handoutMasterId r:id="rId27"/>
  </p:handoutMasterIdLst>
  <p:sldIdLst>
    <p:sldId id="382" r:id="rId6"/>
    <p:sldId id="384" r:id="rId7"/>
    <p:sldId id="400" r:id="rId8"/>
    <p:sldId id="411" r:id="rId9"/>
    <p:sldId id="421" r:id="rId10"/>
    <p:sldId id="420" r:id="rId11"/>
    <p:sldId id="418" r:id="rId12"/>
    <p:sldId id="417" r:id="rId13"/>
    <p:sldId id="412" r:id="rId14"/>
    <p:sldId id="413" r:id="rId15"/>
    <p:sldId id="390" r:id="rId16"/>
    <p:sldId id="419" r:id="rId17"/>
    <p:sldId id="416" r:id="rId18"/>
    <p:sldId id="393" r:id="rId19"/>
    <p:sldId id="394" r:id="rId20"/>
    <p:sldId id="415" r:id="rId21"/>
    <p:sldId id="414" r:id="rId22"/>
    <p:sldId id="396" r:id="rId23"/>
    <p:sldId id="398" r:id="rId24"/>
    <p:sldId id="385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CA" id="{58B347B4-DF44-6743-BA1D-9CE15ADA6416}">
          <p14:sldIdLst>
            <p14:sldId id="382"/>
            <p14:sldId id="384"/>
            <p14:sldId id="400"/>
            <p14:sldId id="411"/>
            <p14:sldId id="421"/>
            <p14:sldId id="420"/>
            <p14:sldId id="418"/>
            <p14:sldId id="417"/>
            <p14:sldId id="412"/>
            <p14:sldId id="413"/>
            <p14:sldId id="390"/>
            <p14:sldId id="419"/>
            <p14:sldId id="416"/>
            <p14:sldId id="393"/>
            <p14:sldId id="394"/>
            <p14:sldId id="415"/>
            <p14:sldId id="414"/>
            <p14:sldId id="396"/>
            <p14:sldId id="398"/>
            <p14:sldId id="38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71CE"/>
    <a:srgbClr val="0072CE"/>
    <a:srgbClr val="D4E6FF"/>
    <a:srgbClr val="53C0F3"/>
    <a:srgbClr val="0D7DC3"/>
    <a:srgbClr val="FFFFFF"/>
    <a:srgbClr val="00B0F0"/>
    <a:srgbClr val="6D788A"/>
    <a:srgbClr val="0E7DC2"/>
    <a:srgbClr val="FF9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93A9E4-FF12-4496-96FF-75F9751ABFFA}" v="4" dt="2026-08-25T19:22:39.6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49"/>
    <p:restoredTop sz="96932"/>
  </p:normalViewPr>
  <p:slideViewPr>
    <p:cSldViewPr snapToGrid="0" snapToObjects="1">
      <p:cViewPr varScale="1">
        <p:scale>
          <a:sx n="95" d="100"/>
          <a:sy n="95" d="100"/>
        </p:scale>
        <p:origin x="446" y="72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sorterViewPr>
    <p:cViewPr varScale="1">
      <p:scale>
        <a:sx n="100" d="100"/>
        <a:sy n="100" d="100"/>
      </p:scale>
      <p:origin x="0" y="-93701"/>
    </p:cViewPr>
  </p:sorterViewPr>
  <p:notesViewPr>
    <p:cSldViewPr snapToGrid="0" snapToObjects="1">
      <p:cViewPr varScale="1">
        <p:scale>
          <a:sx n="103" d="100"/>
          <a:sy n="103" d="100"/>
        </p:scale>
        <p:origin x="4496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ldfinger, Drew" userId="d0c8bfbd-ab8c-43b6-bb14-deb94a2c8534" providerId="ADAL" clId="{E19627F3-BADD-4E4B-9F99-8F6A12AD52B8}"/>
    <pc:docChg chg="undo custSel addSld delSld modSld sldOrd delMainMaster modSection">
      <pc:chgData name="Goldfinger, Drew" userId="d0c8bfbd-ab8c-43b6-bb14-deb94a2c8534" providerId="ADAL" clId="{E19627F3-BADD-4E4B-9F99-8F6A12AD52B8}" dt="2026-08-26T11:26:28.606" v="7602" actId="20577"/>
      <pc:docMkLst>
        <pc:docMk/>
      </pc:docMkLst>
      <pc:sldChg chg="modSp mod">
        <pc:chgData name="Goldfinger, Drew" userId="d0c8bfbd-ab8c-43b6-bb14-deb94a2c8534" providerId="ADAL" clId="{E19627F3-BADD-4E4B-9F99-8F6A12AD52B8}" dt="2026-08-18T14:12:42.064" v="26" actId="20577"/>
        <pc:sldMkLst>
          <pc:docMk/>
          <pc:sldMk cId="1358707499" sldId="382"/>
        </pc:sldMkLst>
        <pc:spChg chg="mod">
          <ac:chgData name="Goldfinger, Drew" userId="d0c8bfbd-ab8c-43b6-bb14-deb94a2c8534" providerId="ADAL" clId="{E19627F3-BADD-4E4B-9F99-8F6A12AD52B8}" dt="2026-08-18T14:12:42.064" v="26" actId="20577"/>
          <ac:spMkLst>
            <pc:docMk/>
            <pc:sldMk cId="1358707499" sldId="382"/>
            <ac:spMk id="5" creationId="{0475C406-0CEB-FC44-9655-3C779B11213C}"/>
          </ac:spMkLst>
        </pc:spChg>
      </pc:sldChg>
      <pc:sldChg chg="modSp mod">
        <pc:chgData name="Goldfinger, Drew" userId="d0c8bfbd-ab8c-43b6-bb14-deb94a2c8534" providerId="ADAL" clId="{E19627F3-BADD-4E4B-9F99-8F6A12AD52B8}" dt="2026-08-26T11:26:28.606" v="7602" actId="20577"/>
        <pc:sldMkLst>
          <pc:docMk/>
          <pc:sldMk cId="4148303785" sldId="384"/>
        </pc:sldMkLst>
        <pc:spChg chg="mod">
          <ac:chgData name="Goldfinger, Drew" userId="d0c8bfbd-ab8c-43b6-bb14-deb94a2c8534" providerId="ADAL" clId="{E19627F3-BADD-4E4B-9F99-8F6A12AD52B8}" dt="2026-08-26T11:26:28.606" v="7602" actId="20577"/>
          <ac:spMkLst>
            <pc:docMk/>
            <pc:sldMk cId="4148303785" sldId="384"/>
            <ac:spMk id="3" creationId="{CCF6DF99-3B38-43CA-B8C2-9B51B7CCE6CF}"/>
          </ac:spMkLst>
        </pc:spChg>
      </pc:sldChg>
      <pc:sldChg chg="modSp mod">
        <pc:chgData name="Goldfinger, Drew" userId="d0c8bfbd-ab8c-43b6-bb14-deb94a2c8534" providerId="ADAL" clId="{E19627F3-BADD-4E4B-9F99-8F6A12AD52B8}" dt="2026-08-19T15:13:27.677" v="5446" actId="20577"/>
        <pc:sldMkLst>
          <pc:docMk/>
          <pc:sldMk cId="2765343254" sldId="385"/>
        </pc:sldMkLst>
        <pc:spChg chg="mod">
          <ac:chgData name="Goldfinger, Drew" userId="d0c8bfbd-ab8c-43b6-bb14-deb94a2c8534" providerId="ADAL" clId="{E19627F3-BADD-4E4B-9F99-8F6A12AD52B8}" dt="2026-08-19T15:13:27.677" v="5446" actId="20577"/>
          <ac:spMkLst>
            <pc:docMk/>
            <pc:sldMk cId="2765343254" sldId="385"/>
            <ac:spMk id="5" creationId="{478F12D8-BF55-6DA4-99EC-69F20F50AD2D}"/>
          </ac:spMkLst>
        </pc:spChg>
      </pc:sldChg>
      <pc:sldChg chg="addSp delSp modSp mod ord">
        <pc:chgData name="Goldfinger, Drew" userId="d0c8bfbd-ab8c-43b6-bb14-deb94a2c8534" providerId="ADAL" clId="{E19627F3-BADD-4E4B-9F99-8F6A12AD52B8}" dt="2026-08-25T19:20:34.005" v="7596" actId="20577"/>
        <pc:sldMkLst>
          <pc:docMk/>
          <pc:sldMk cId="4102326290" sldId="390"/>
        </pc:sldMkLst>
        <pc:spChg chg="mod">
          <ac:chgData name="Goldfinger, Drew" userId="d0c8bfbd-ab8c-43b6-bb14-deb94a2c8534" providerId="ADAL" clId="{E19627F3-BADD-4E4B-9F99-8F6A12AD52B8}" dt="2026-08-20T15:20:37.330" v="7163" actId="1076"/>
          <ac:spMkLst>
            <pc:docMk/>
            <pc:sldMk cId="4102326290" sldId="390"/>
            <ac:spMk id="3" creationId="{CEE3E106-6F52-342C-A112-E9DF439908CC}"/>
          </ac:spMkLst>
        </pc:spChg>
        <pc:spChg chg="mod">
          <ac:chgData name="Goldfinger, Drew" userId="d0c8bfbd-ab8c-43b6-bb14-deb94a2c8534" providerId="ADAL" clId="{E19627F3-BADD-4E4B-9F99-8F6A12AD52B8}" dt="2026-08-25T19:20:34.005" v="7596" actId="20577"/>
          <ac:spMkLst>
            <pc:docMk/>
            <pc:sldMk cId="4102326290" sldId="390"/>
            <ac:spMk id="7" creationId="{81E72F07-2624-7767-DBDA-43D2A0B6128D}"/>
          </ac:spMkLst>
        </pc:spChg>
        <pc:spChg chg="mod">
          <ac:chgData name="Goldfinger, Drew" userId="d0c8bfbd-ab8c-43b6-bb14-deb94a2c8534" providerId="ADAL" clId="{E19627F3-BADD-4E4B-9F99-8F6A12AD52B8}" dt="2026-08-24T13:37:25.412" v="7327"/>
          <ac:spMkLst>
            <pc:docMk/>
            <pc:sldMk cId="4102326290" sldId="390"/>
            <ac:spMk id="15" creationId="{289E5F2D-BD97-F2BC-4433-5FCAE0EA63C4}"/>
          </ac:spMkLst>
        </pc:spChg>
        <pc:grpChg chg="add mod">
          <ac:chgData name="Goldfinger, Drew" userId="d0c8bfbd-ab8c-43b6-bb14-deb94a2c8534" providerId="ADAL" clId="{E19627F3-BADD-4E4B-9F99-8F6A12AD52B8}" dt="2026-08-24T13:37:31.530" v="7328" actId="1076"/>
          <ac:grpSpMkLst>
            <pc:docMk/>
            <pc:sldMk cId="4102326290" sldId="390"/>
            <ac:grpSpMk id="13" creationId="{C246B2BF-C65D-998D-305C-30DB8E51757A}"/>
          </ac:grpSpMkLst>
        </pc:grpChg>
        <pc:picChg chg="mod">
          <ac:chgData name="Goldfinger, Drew" userId="d0c8bfbd-ab8c-43b6-bb14-deb94a2c8534" providerId="ADAL" clId="{E19627F3-BADD-4E4B-9F99-8F6A12AD52B8}" dt="2026-08-24T13:37:25.412" v="7327"/>
          <ac:picMkLst>
            <pc:docMk/>
            <pc:sldMk cId="4102326290" sldId="390"/>
            <ac:picMk id="14" creationId="{0881B819-1186-38B3-4F8D-9608045BA7AC}"/>
          </ac:picMkLst>
        </pc:picChg>
      </pc:sldChg>
      <pc:sldChg chg="addSp delSp modSp mod">
        <pc:chgData name="Goldfinger, Drew" userId="d0c8bfbd-ab8c-43b6-bb14-deb94a2c8534" providerId="ADAL" clId="{E19627F3-BADD-4E4B-9F99-8F6A12AD52B8}" dt="2026-08-25T14:43:17.829" v="7551" actId="20577"/>
        <pc:sldMkLst>
          <pc:docMk/>
          <pc:sldMk cId="1975538203" sldId="393"/>
        </pc:sldMkLst>
        <pc:spChg chg="mod">
          <ac:chgData name="Goldfinger, Drew" userId="d0c8bfbd-ab8c-43b6-bb14-deb94a2c8534" providerId="ADAL" clId="{E19627F3-BADD-4E4B-9F99-8F6A12AD52B8}" dt="2026-08-19T15:26:30.117" v="6091" actId="1076"/>
          <ac:spMkLst>
            <pc:docMk/>
            <pc:sldMk cId="1975538203" sldId="393"/>
            <ac:spMk id="2" creationId="{4BD037C4-9085-28AD-B88C-D700A1AFD6DE}"/>
          </ac:spMkLst>
        </pc:spChg>
        <pc:spChg chg="mod">
          <ac:chgData name="Goldfinger, Drew" userId="d0c8bfbd-ab8c-43b6-bb14-deb94a2c8534" providerId="ADAL" clId="{E19627F3-BADD-4E4B-9F99-8F6A12AD52B8}" dt="2026-08-25T14:43:17.829" v="7551" actId="20577"/>
          <ac:spMkLst>
            <pc:docMk/>
            <pc:sldMk cId="1975538203" sldId="393"/>
            <ac:spMk id="7" creationId="{988A93BC-38B5-5B26-41E7-175DD4EFBC6B}"/>
          </ac:spMkLst>
        </pc:spChg>
      </pc:sldChg>
      <pc:sldChg chg="modSp mod">
        <pc:chgData name="Goldfinger, Drew" userId="d0c8bfbd-ab8c-43b6-bb14-deb94a2c8534" providerId="ADAL" clId="{E19627F3-BADD-4E4B-9F99-8F6A12AD52B8}" dt="2026-08-24T16:15:36.200" v="7516" actId="207"/>
        <pc:sldMkLst>
          <pc:docMk/>
          <pc:sldMk cId="2747628549" sldId="394"/>
        </pc:sldMkLst>
        <pc:spChg chg="mod">
          <ac:chgData name="Goldfinger, Drew" userId="d0c8bfbd-ab8c-43b6-bb14-deb94a2c8534" providerId="ADAL" clId="{E19627F3-BADD-4E4B-9F99-8F6A12AD52B8}" dt="2026-08-24T16:15:36.200" v="7516" actId="207"/>
          <ac:spMkLst>
            <pc:docMk/>
            <pc:sldMk cId="2747628549" sldId="394"/>
            <ac:spMk id="7" creationId="{95F46D8A-9932-9916-3061-EF84AB5E09BB}"/>
          </ac:spMkLst>
        </pc:spChg>
      </pc:sldChg>
      <pc:sldChg chg="modSp mod">
        <pc:chgData name="Goldfinger, Drew" userId="d0c8bfbd-ab8c-43b6-bb14-deb94a2c8534" providerId="ADAL" clId="{E19627F3-BADD-4E4B-9F99-8F6A12AD52B8}" dt="2026-08-19T15:13:17.712" v="5442" actId="20577"/>
        <pc:sldMkLst>
          <pc:docMk/>
          <pc:sldMk cId="1624541096" sldId="398"/>
        </pc:sldMkLst>
        <pc:spChg chg="mod">
          <ac:chgData name="Goldfinger, Drew" userId="d0c8bfbd-ab8c-43b6-bb14-deb94a2c8534" providerId="ADAL" clId="{E19627F3-BADD-4E4B-9F99-8F6A12AD52B8}" dt="2026-08-19T15:13:17.712" v="5442" actId="20577"/>
          <ac:spMkLst>
            <pc:docMk/>
            <pc:sldMk cId="1624541096" sldId="398"/>
            <ac:spMk id="4" creationId="{5D42BFDD-1339-5A1F-F347-0E151D1C3969}"/>
          </ac:spMkLst>
        </pc:spChg>
      </pc:sldChg>
      <pc:sldChg chg="addSp delSp modSp mod">
        <pc:chgData name="Goldfinger, Drew" userId="d0c8bfbd-ab8c-43b6-bb14-deb94a2c8534" providerId="ADAL" clId="{E19627F3-BADD-4E4B-9F99-8F6A12AD52B8}" dt="2026-08-25T19:14:25.194" v="7570"/>
        <pc:sldMkLst>
          <pc:docMk/>
          <pc:sldMk cId="3771339401" sldId="400"/>
        </pc:sldMkLst>
        <pc:spChg chg="mod">
          <ac:chgData name="Goldfinger, Drew" userId="d0c8bfbd-ab8c-43b6-bb14-deb94a2c8534" providerId="ADAL" clId="{E19627F3-BADD-4E4B-9F99-8F6A12AD52B8}" dt="2026-08-18T15:49:27.986" v="929" actId="20577"/>
          <ac:spMkLst>
            <pc:docMk/>
            <pc:sldMk cId="3771339401" sldId="400"/>
            <ac:spMk id="2" creationId="{B475A153-3E00-4F14-67D6-1F83C7E239EC}"/>
          </ac:spMkLst>
        </pc:spChg>
        <pc:spChg chg="del mod">
          <ac:chgData name="Goldfinger, Drew" userId="d0c8bfbd-ab8c-43b6-bb14-deb94a2c8534" providerId="ADAL" clId="{E19627F3-BADD-4E4B-9F99-8F6A12AD52B8}" dt="2026-08-25T19:14:16.711" v="7568" actId="478"/>
          <ac:spMkLst>
            <pc:docMk/>
            <pc:sldMk cId="3771339401" sldId="400"/>
            <ac:spMk id="3" creationId="{75D3D877-34BC-28E7-4366-EEFF4E7E8884}"/>
          </ac:spMkLst>
        </pc:spChg>
        <pc:spChg chg="add del mod">
          <ac:chgData name="Goldfinger, Drew" userId="d0c8bfbd-ab8c-43b6-bb14-deb94a2c8534" providerId="ADAL" clId="{E19627F3-BADD-4E4B-9F99-8F6A12AD52B8}" dt="2026-08-25T19:14:19" v="7569" actId="478"/>
          <ac:spMkLst>
            <pc:docMk/>
            <pc:sldMk cId="3771339401" sldId="400"/>
            <ac:spMk id="6" creationId="{4A40401D-0D7D-4E8F-32D8-51A54B64E493}"/>
          </ac:spMkLst>
        </pc:spChg>
        <pc:spChg chg="add mod">
          <ac:chgData name="Goldfinger, Drew" userId="d0c8bfbd-ab8c-43b6-bb14-deb94a2c8534" providerId="ADAL" clId="{E19627F3-BADD-4E4B-9F99-8F6A12AD52B8}" dt="2026-08-25T19:14:25.194" v="7570"/>
          <ac:spMkLst>
            <pc:docMk/>
            <pc:sldMk cId="3771339401" sldId="400"/>
            <ac:spMk id="7" creationId="{621583E9-BDA3-6FA8-7064-CA3F33A717FB}"/>
          </ac:spMkLst>
        </pc:spChg>
        <pc:picChg chg="add mod modCrop">
          <ac:chgData name="Goldfinger, Drew" userId="d0c8bfbd-ab8c-43b6-bb14-deb94a2c8534" providerId="ADAL" clId="{E19627F3-BADD-4E4B-9F99-8F6A12AD52B8}" dt="2026-08-18T14:36:37.719" v="567" actId="1038"/>
          <ac:picMkLst>
            <pc:docMk/>
            <pc:sldMk cId="3771339401" sldId="400"/>
            <ac:picMk id="5" creationId="{3E94911F-EAFE-DB46-90C2-0D4BCC9FB969}"/>
          </ac:picMkLst>
        </pc:picChg>
        <pc:picChg chg="add mod modCrop">
          <ac:chgData name="Goldfinger, Drew" userId="d0c8bfbd-ab8c-43b6-bb14-deb94a2c8534" providerId="ADAL" clId="{E19627F3-BADD-4E4B-9F99-8F6A12AD52B8}" dt="2026-08-18T14:36:10.957" v="561" actId="1076"/>
          <ac:picMkLst>
            <pc:docMk/>
            <pc:sldMk cId="3771339401" sldId="400"/>
            <ac:picMk id="8" creationId="{F2E240BA-E63B-43E0-61CF-F8B2D05D5552}"/>
          </ac:picMkLst>
        </pc:picChg>
        <pc:picChg chg="add mod modCrop">
          <ac:chgData name="Goldfinger, Drew" userId="d0c8bfbd-ab8c-43b6-bb14-deb94a2c8534" providerId="ADAL" clId="{E19627F3-BADD-4E4B-9F99-8F6A12AD52B8}" dt="2026-08-18T14:35:22.757" v="555" actId="1076"/>
          <ac:picMkLst>
            <pc:docMk/>
            <pc:sldMk cId="3771339401" sldId="400"/>
            <ac:picMk id="10" creationId="{F6EF39AA-E73C-60C4-16B8-6D0642917A50}"/>
          </ac:picMkLst>
        </pc:picChg>
      </pc:sldChg>
      <pc:sldChg chg="addSp delSp modSp add mod">
        <pc:chgData name="Goldfinger, Drew" userId="d0c8bfbd-ab8c-43b6-bb14-deb94a2c8534" providerId="ADAL" clId="{E19627F3-BADD-4E4B-9F99-8F6A12AD52B8}" dt="2026-08-19T13:43:42.047" v="2448" actId="1076"/>
        <pc:sldMkLst>
          <pc:docMk/>
          <pc:sldMk cId="1111558177" sldId="411"/>
        </pc:sldMkLst>
        <pc:spChg chg="mod">
          <ac:chgData name="Goldfinger, Drew" userId="d0c8bfbd-ab8c-43b6-bb14-deb94a2c8534" providerId="ADAL" clId="{E19627F3-BADD-4E4B-9F99-8F6A12AD52B8}" dt="2026-08-18T15:36:27.272" v="575"/>
          <ac:spMkLst>
            <pc:docMk/>
            <pc:sldMk cId="1111558177" sldId="411"/>
            <ac:spMk id="3" creationId="{4C0D7D3A-3097-FAE2-8017-0FACCF79A895}"/>
          </ac:spMkLst>
        </pc:spChg>
        <pc:spChg chg="add del mod">
          <ac:chgData name="Goldfinger, Drew" userId="d0c8bfbd-ab8c-43b6-bb14-deb94a2c8534" providerId="ADAL" clId="{E19627F3-BADD-4E4B-9F99-8F6A12AD52B8}" dt="2026-08-19T13:43:40.348" v="2447" actId="478"/>
          <ac:spMkLst>
            <pc:docMk/>
            <pc:sldMk cId="1111558177" sldId="411"/>
            <ac:spMk id="9" creationId="{E9113747-CABF-9380-D539-DF6515333EBF}"/>
          </ac:spMkLst>
        </pc:spChg>
        <pc:graphicFrameChg chg="add mod modGraphic">
          <ac:chgData name="Goldfinger, Drew" userId="d0c8bfbd-ab8c-43b6-bb14-deb94a2c8534" providerId="ADAL" clId="{E19627F3-BADD-4E4B-9F99-8F6A12AD52B8}" dt="2026-08-19T13:43:42.047" v="2448" actId="1076"/>
          <ac:graphicFrameMkLst>
            <pc:docMk/>
            <pc:sldMk cId="1111558177" sldId="411"/>
            <ac:graphicFrameMk id="8" creationId="{F79EBB8A-A926-904C-2E33-EA6DA2BCF0BC}"/>
          </ac:graphicFrameMkLst>
        </pc:graphicFrameChg>
      </pc:sldChg>
      <pc:sldChg chg="addSp delSp modSp add mod">
        <pc:chgData name="Goldfinger, Drew" userId="d0c8bfbd-ab8c-43b6-bb14-deb94a2c8534" providerId="ADAL" clId="{E19627F3-BADD-4E4B-9F99-8F6A12AD52B8}" dt="2026-08-24T13:06:29.752" v="7267" actId="114"/>
        <pc:sldMkLst>
          <pc:docMk/>
          <pc:sldMk cId="3384489964" sldId="412"/>
        </pc:sldMkLst>
        <pc:spChg chg="mod">
          <ac:chgData name="Goldfinger, Drew" userId="d0c8bfbd-ab8c-43b6-bb14-deb94a2c8534" providerId="ADAL" clId="{E19627F3-BADD-4E4B-9F99-8F6A12AD52B8}" dt="2026-08-24T13:06:29.752" v="7267" actId="114"/>
          <ac:spMkLst>
            <pc:docMk/>
            <pc:sldMk cId="3384489964" sldId="412"/>
            <ac:spMk id="2" creationId="{0609F784-36E8-DCA5-88F8-5E53F6377A5E}"/>
          </ac:spMkLst>
        </pc:spChg>
        <pc:spChg chg="mod">
          <ac:chgData name="Goldfinger, Drew" userId="d0c8bfbd-ab8c-43b6-bb14-deb94a2c8534" providerId="ADAL" clId="{E19627F3-BADD-4E4B-9F99-8F6A12AD52B8}" dt="2026-08-18T15:44:00.181" v="676" actId="20577"/>
          <ac:spMkLst>
            <pc:docMk/>
            <pc:sldMk cId="3384489964" sldId="412"/>
            <ac:spMk id="3" creationId="{D06F4A6B-9467-0DC9-E5E8-8865A32DF0EB}"/>
          </ac:spMkLst>
        </pc:spChg>
        <pc:picChg chg="add mod modCrop">
          <ac:chgData name="Goldfinger, Drew" userId="d0c8bfbd-ab8c-43b6-bb14-deb94a2c8534" providerId="ADAL" clId="{E19627F3-BADD-4E4B-9F99-8F6A12AD52B8}" dt="2026-08-18T15:45:17.020" v="689" actId="14100"/>
          <ac:picMkLst>
            <pc:docMk/>
            <pc:sldMk cId="3384489964" sldId="412"/>
            <ac:picMk id="6" creationId="{030A1BDE-3FAA-55ED-8018-ED582FCC51EF}"/>
          </ac:picMkLst>
        </pc:picChg>
      </pc:sldChg>
      <pc:sldChg chg="addSp delSp modSp add mod">
        <pc:chgData name="Goldfinger, Drew" userId="d0c8bfbd-ab8c-43b6-bb14-deb94a2c8534" providerId="ADAL" clId="{E19627F3-BADD-4E4B-9F99-8F6A12AD52B8}" dt="2026-08-18T15:56:49.532" v="1094" actId="20577"/>
        <pc:sldMkLst>
          <pc:docMk/>
          <pc:sldMk cId="498149793" sldId="413"/>
        </pc:sldMkLst>
        <pc:spChg chg="mod">
          <ac:chgData name="Goldfinger, Drew" userId="d0c8bfbd-ab8c-43b6-bb14-deb94a2c8534" providerId="ADAL" clId="{E19627F3-BADD-4E4B-9F99-8F6A12AD52B8}" dt="2026-08-18T15:56:49.532" v="1094" actId="20577"/>
          <ac:spMkLst>
            <pc:docMk/>
            <pc:sldMk cId="498149793" sldId="413"/>
            <ac:spMk id="2" creationId="{087D1077-3CED-0337-B95B-F985261A9D2B}"/>
          </ac:spMkLst>
        </pc:spChg>
        <pc:spChg chg="mod">
          <ac:chgData name="Goldfinger, Drew" userId="d0c8bfbd-ab8c-43b6-bb14-deb94a2c8534" providerId="ADAL" clId="{E19627F3-BADD-4E4B-9F99-8F6A12AD52B8}" dt="2026-08-18T15:54:20.269" v="944" actId="20577"/>
          <ac:spMkLst>
            <pc:docMk/>
            <pc:sldMk cId="498149793" sldId="413"/>
            <ac:spMk id="3" creationId="{4FE5DC02-00CB-A055-5370-2B0C9DDE88D5}"/>
          </ac:spMkLst>
        </pc:spChg>
        <pc:picChg chg="add mod">
          <ac:chgData name="Goldfinger, Drew" userId="d0c8bfbd-ab8c-43b6-bb14-deb94a2c8534" providerId="ADAL" clId="{E19627F3-BADD-4E4B-9F99-8F6A12AD52B8}" dt="2026-08-18T15:55:42.727" v="961" actId="1582"/>
          <ac:picMkLst>
            <pc:docMk/>
            <pc:sldMk cId="498149793" sldId="413"/>
            <ac:picMk id="5" creationId="{C1FB6864-97E7-91A5-3913-3A6993A0620C}"/>
          </ac:picMkLst>
        </pc:picChg>
      </pc:sldChg>
      <pc:sldChg chg="modSp add mod ord">
        <pc:chgData name="Goldfinger, Drew" userId="d0c8bfbd-ab8c-43b6-bb14-deb94a2c8534" providerId="ADAL" clId="{E19627F3-BADD-4E4B-9F99-8F6A12AD52B8}" dt="2026-08-19T15:45:30.996" v="6415" actId="1076"/>
        <pc:sldMkLst>
          <pc:docMk/>
          <pc:sldMk cId="1244003362" sldId="414"/>
        </pc:sldMkLst>
        <pc:picChg chg="mod">
          <ac:chgData name="Goldfinger, Drew" userId="d0c8bfbd-ab8c-43b6-bb14-deb94a2c8534" providerId="ADAL" clId="{E19627F3-BADD-4E4B-9F99-8F6A12AD52B8}" dt="2026-08-19T15:45:30.996" v="6415" actId="1076"/>
          <ac:picMkLst>
            <pc:docMk/>
            <pc:sldMk cId="1244003362" sldId="414"/>
            <ac:picMk id="4" creationId="{B6DEF8E0-BADF-5E1B-C431-2ECE24789695}"/>
          </ac:picMkLst>
        </pc:picChg>
      </pc:sldChg>
      <pc:sldChg chg="addSp delSp modSp add mod">
        <pc:chgData name="Goldfinger, Drew" userId="d0c8bfbd-ab8c-43b6-bb14-deb94a2c8534" providerId="ADAL" clId="{E19627F3-BADD-4E4B-9F99-8F6A12AD52B8}" dt="2026-08-20T15:26:23.649" v="7262" actId="114"/>
        <pc:sldMkLst>
          <pc:docMk/>
          <pc:sldMk cId="226524491" sldId="415"/>
        </pc:sldMkLst>
        <pc:spChg chg="mod">
          <ac:chgData name="Goldfinger, Drew" userId="d0c8bfbd-ab8c-43b6-bb14-deb94a2c8534" providerId="ADAL" clId="{E19627F3-BADD-4E4B-9F99-8F6A12AD52B8}" dt="2026-08-20T15:26:23.649" v="7262" actId="114"/>
          <ac:spMkLst>
            <pc:docMk/>
            <pc:sldMk cId="226524491" sldId="415"/>
            <ac:spMk id="2" creationId="{95CF4339-0C22-ADA3-BCB9-138074422D3D}"/>
          </ac:spMkLst>
        </pc:spChg>
        <pc:spChg chg="mod">
          <ac:chgData name="Goldfinger, Drew" userId="d0c8bfbd-ab8c-43b6-bb14-deb94a2c8534" providerId="ADAL" clId="{E19627F3-BADD-4E4B-9F99-8F6A12AD52B8}" dt="2026-08-19T12:10:02.485" v="1123" actId="20577"/>
          <ac:spMkLst>
            <pc:docMk/>
            <pc:sldMk cId="226524491" sldId="415"/>
            <ac:spMk id="3" creationId="{DD8389B2-6720-CD93-5802-12127373F2F8}"/>
          </ac:spMkLst>
        </pc:spChg>
        <pc:spChg chg="add mod">
          <ac:chgData name="Goldfinger, Drew" userId="d0c8bfbd-ab8c-43b6-bb14-deb94a2c8534" providerId="ADAL" clId="{E19627F3-BADD-4E4B-9F99-8F6A12AD52B8}" dt="2026-08-20T11:53:25.508" v="7062" actId="164"/>
          <ac:spMkLst>
            <pc:docMk/>
            <pc:sldMk cId="226524491" sldId="415"/>
            <ac:spMk id="9" creationId="{F7808D9C-8C48-1AA4-1E7E-353ABFBE385E}"/>
          </ac:spMkLst>
        </pc:spChg>
        <pc:grpChg chg="add mod">
          <ac:chgData name="Goldfinger, Drew" userId="d0c8bfbd-ab8c-43b6-bb14-deb94a2c8534" providerId="ADAL" clId="{E19627F3-BADD-4E4B-9F99-8F6A12AD52B8}" dt="2026-08-20T11:53:40.961" v="7074" actId="1038"/>
          <ac:grpSpMkLst>
            <pc:docMk/>
            <pc:sldMk cId="226524491" sldId="415"/>
            <ac:grpSpMk id="10" creationId="{239C127E-9BBD-4771-BFA9-4E469EEC8B35}"/>
          </ac:grpSpMkLst>
        </pc:grpChg>
        <pc:picChg chg="add mod">
          <ac:chgData name="Goldfinger, Drew" userId="d0c8bfbd-ab8c-43b6-bb14-deb94a2c8534" providerId="ADAL" clId="{E19627F3-BADD-4E4B-9F99-8F6A12AD52B8}" dt="2026-08-20T11:53:25.508" v="7062" actId="164"/>
          <ac:picMkLst>
            <pc:docMk/>
            <pc:sldMk cId="226524491" sldId="415"/>
            <ac:picMk id="6" creationId="{BDE627E0-CD38-182B-9367-0E099D334C10}"/>
          </ac:picMkLst>
        </pc:picChg>
        <pc:picChg chg="add del mod">
          <ac:chgData name="Goldfinger, Drew" userId="d0c8bfbd-ab8c-43b6-bb14-deb94a2c8534" providerId="ADAL" clId="{E19627F3-BADD-4E4B-9F99-8F6A12AD52B8}" dt="2026-08-20T11:53:05.798" v="7042" actId="1076"/>
          <ac:picMkLst>
            <pc:docMk/>
            <pc:sldMk cId="226524491" sldId="415"/>
            <ac:picMk id="8" creationId="{2E2DCC9E-9ABC-9244-4B2F-51D75550F3CE}"/>
          </ac:picMkLst>
        </pc:picChg>
      </pc:sldChg>
      <pc:sldChg chg="addSp delSp modSp add mod ord">
        <pc:chgData name="Goldfinger, Drew" userId="d0c8bfbd-ab8c-43b6-bb14-deb94a2c8534" providerId="ADAL" clId="{E19627F3-BADD-4E4B-9F99-8F6A12AD52B8}" dt="2026-08-25T16:33:03.291" v="7559" actId="20577"/>
        <pc:sldMkLst>
          <pc:docMk/>
          <pc:sldMk cId="2858082335" sldId="416"/>
        </pc:sldMkLst>
        <pc:spChg chg="mod">
          <ac:chgData name="Goldfinger, Drew" userId="d0c8bfbd-ab8c-43b6-bb14-deb94a2c8534" providerId="ADAL" clId="{E19627F3-BADD-4E4B-9F99-8F6A12AD52B8}" dt="2026-08-25T16:33:03.291" v="7559" actId="20577"/>
          <ac:spMkLst>
            <pc:docMk/>
            <pc:sldMk cId="2858082335" sldId="416"/>
            <ac:spMk id="2" creationId="{23438F4F-9EA7-DEC0-BB2D-482EF880DD6C}"/>
          </ac:spMkLst>
        </pc:spChg>
        <pc:spChg chg="mod">
          <ac:chgData name="Goldfinger, Drew" userId="d0c8bfbd-ab8c-43b6-bb14-deb94a2c8534" providerId="ADAL" clId="{E19627F3-BADD-4E4B-9F99-8F6A12AD52B8}" dt="2026-08-19T12:34:18.044" v="1311" actId="20577"/>
          <ac:spMkLst>
            <pc:docMk/>
            <pc:sldMk cId="2858082335" sldId="416"/>
            <ac:spMk id="3" creationId="{3452AB4F-DFBB-3A21-0A89-DAA5AE1317F7}"/>
          </ac:spMkLst>
        </pc:spChg>
        <pc:picChg chg="add mod modCrop">
          <ac:chgData name="Goldfinger, Drew" userId="d0c8bfbd-ab8c-43b6-bb14-deb94a2c8534" providerId="ADAL" clId="{E19627F3-BADD-4E4B-9F99-8F6A12AD52B8}" dt="2026-08-19T12:44:45.693" v="1735" actId="1076"/>
          <ac:picMkLst>
            <pc:docMk/>
            <pc:sldMk cId="2858082335" sldId="416"/>
            <ac:picMk id="10" creationId="{4292154D-1713-E03C-F78E-5E8E294CBD9F}"/>
          </ac:picMkLst>
        </pc:picChg>
        <pc:picChg chg="add mod">
          <ac:chgData name="Goldfinger, Drew" userId="d0c8bfbd-ab8c-43b6-bb14-deb94a2c8534" providerId="ADAL" clId="{E19627F3-BADD-4E4B-9F99-8F6A12AD52B8}" dt="2026-08-19T15:46:12.595" v="6419" actId="1038"/>
          <ac:picMkLst>
            <pc:docMk/>
            <pc:sldMk cId="2858082335" sldId="416"/>
            <ac:picMk id="12" creationId="{7740D7D3-0AEA-78E5-7854-441792E0E677}"/>
          </ac:picMkLst>
        </pc:picChg>
        <pc:picChg chg="add mod modCrop">
          <ac:chgData name="Goldfinger, Drew" userId="d0c8bfbd-ab8c-43b6-bb14-deb94a2c8534" providerId="ADAL" clId="{E19627F3-BADD-4E4B-9F99-8F6A12AD52B8}" dt="2026-08-19T12:44:44.461" v="1734" actId="1076"/>
          <ac:picMkLst>
            <pc:docMk/>
            <pc:sldMk cId="2858082335" sldId="416"/>
            <ac:picMk id="14" creationId="{90355A97-BCB4-CFD2-DD50-47678C6F2E3A}"/>
          </ac:picMkLst>
        </pc:picChg>
      </pc:sldChg>
      <pc:sldChg chg="addSp delSp modSp add mod ord">
        <pc:chgData name="Goldfinger, Drew" userId="d0c8bfbd-ab8c-43b6-bb14-deb94a2c8534" providerId="ADAL" clId="{E19627F3-BADD-4E4B-9F99-8F6A12AD52B8}" dt="2026-08-24T13:18:54.714" v="7302" actId="164"/>
        <pc:sldMkLst>
          <pc:docMk/>
          <pc:sldMk cId="1884941111" sldId="417"/>
        </pc:sldMkLst>
        <pc:spChg chg="mod">
          <ac:chgData name="Goldfinger, Drew" userId="d0c8bfbd-ab8c-43b6-bb14-deb94a2c8534" providerId="ADAL" clId="{E19627F3-BADD-4E4B-9F99-8F6A12AD52B8}" dt="2026-08-19T12:58:53.329" v="2055" actId="20577"/>
          <ac:spMkLst>
            <pc:docMk/>
            <pc:sldMk cId="1884941111" sldId="417"/>
            <ac:spMk id="2" creationId="{14FA0BB5-F96D-6945-2616-B14F335440F1}"/>
          </ac:spMkLst>
        </pc:spChg>
        <pc:spChg chg="mod">
          <ac:chgData name="Goldfinger, Drew" userId="d0c8bfbd-ab8c-43b6-bb14-deb94a2c8534" providerId="ADAL" clId="{E19627F3-BADD-4E4B-9F99-8F6A12AD52B8}" dt="2026-08-19T13:03:31.617" v="2075" actId="20577"/>
          <ac:spMkLst>
            <pc:docMk/>
            <pc:sldMk cId="1884941111" sldId="417"/>
            <ac:spMk id="3" creationId="{DDA81B88-682F-7A95-270D-FA6CECFD2DBA}"/>
          </ac:spMkLst>
        </pc:spChg>
        <pc:spChg chg="add mod topLvl">
          <ac:chgData name="Goldfinger, Drew" userId="d0c8bfbd-ab8c-43b6-bb14-deb94a2c8534" providerId="ADAL" clId="{E19627F3-BADD-4E4B-9F99-8F6A12AD52B8}" dt="2026-08-24T13:18:54.714" v="7302" actId="164"/>
          <ac:spMkLst>
            <pc:docMk/>
            <pc:sldMk cId="1884941111" sldId="417"/>
            <ac:spMk id="7" creationId="{10065274-9610-2B28-E9BF-A5BA295C8B34}"/>
          </ac:spMkLst>
        </pc:spChg>
        <pc:grpChg chg="add mod">
          <ac:chgData name="Goldfinger, Drew" userId="d0c8bfbd-ab8c-43b6-bb14-deb94a2c8534" providerId="ADAL" clId="{E19627F3-BADD-4E4B-9F99-8F6A12AD52B8}" dt="2026-08-24T13:18:54.714" v="7302" actId="164"/>
          <ac:grpSpMkLst>
            <pc:docMk/>
            <pc:sldMk cId="1884941111" sldId="417"/>
            <ac:grpSpMk id="4" creationId="{C33703D0-F974-A214-8447-50CD693E495D}"/>
          </ac:grpSpMkLst>
        </pc:grpChg>
        <pc:picChg chg="add mod topLvl">
          <ac:chgData name="Goldfinger, Drew" userId="d0c8bfbd-ab8c-43b6-bb14-deb94a2c8534" providerId="ADAL" clId="{E19627F3-BADD-4E4B-9F99-8F6A12AD52B8}" dt="2026-08-24T13:18:54.714" v="7302" actId="164"/>
          <ac:picMkLst>
            <pc:docMk/>
            <pc:sldMk cId="1884941111" sldId="417"/>
            <ac:picMk id="6" creationId="{12EEE617-21B8-D578-B9E5-BF4F2CDC5EC2}"/>
          </ac:picMkLst>
        </pc:picChg>
        <pc:picChg chg="add mod">
          <ac:chgData name="Goldfinger, Drew" userId="d0c8bfbd-ab8c-43b6-bb14-deb94a2c8534" providerId="ADAL" clId="{E19627F3-BADD-4E4B-9F99-8F6A12AD52B8}" dt="2026-08-19T13:02:28.042" v="2071" actId="1582"/>
          <ac:picMkLst>
            <pc:docMk/>
            <pc:sldMk cId="1884941111" sldId="417"/>
            <ac:picMk id="16" creationId="{F0F3607D-1757-9293-D1D8-6EAB2E75BB1C}"/>
          </ac:picMkLst>
        </pc:picChg>
      </pc:sldChg>
      <pc:sldChg chg="addSp delSp modSp add mod ord">
        <pc:chgData name="Goldfinger, Drew" userId="d0c8bfbd-ab8c-43b6-bb14-deb94a2c8534" providerId="ADAL" clId="{E19627F3-BADD-4E4B-9F99-8F6A12AD52B8}" dt="2026-08-24T13:37:21.930" v="7326" actId="21"/>
        <pc:sldMkLst>
          <pc:docMk/>
          <pc:sldMk cId="3477367015" sldId="418"/>
        </pc:sldMkLst>
        <pc:spChg chg="mod">
          <ac:chgData name="Goldfinger, Drew" userId="d0c8bfbd-ab8c-43b6-bb14-deb94a2c8534" providerId="ADAL" clId="{E19627F3-BADD-4E4B-9F99-8F6A12AD52B8}" dt="2026-08-19T13:17:55.315" v="2407" actId="114"/>
          <ac:spMkLst>
            <pc:docMk/>
            <pc:sldMk cId="3477367015" sldId="418"/>
            <ac:spMk id="2" creationId="{C3287B88-5463-94BF-73C8-B1A308CBE9F3}"/>
          </ac:spMkLst>
        </pc:spChg>
        <pc:spChg chg="mod">
          <ac:chgData name="Goldfinger, Drew" userId="d0c8bfbd-ab8c-43b6-bb14-deb94a2c8534" providerId="ADAL" clId="{E19627F3-BADD-4E4B-9F99-8F6A12AD52B8}" dt="2026-08-19T13:04:20.617" v="2100" actId="20577"/>
          <ac:spMkLst>
            <pc:docMk/>
            <pc:sldMk cId="3477367015" sldId="418"/>
            <ac:spMk id="3" creationId="{3212E4FF-2796-9E58-894E-49D4A199BFC3}"/>
          </ac:spMkLst>
        </pc:spChg>
        <pc:spChg chg="add mod topLvl">
          <ac:chgData name="Goldfinger, Drew" userId="d0c8bfbd-ab8c-43b6-bb14-deb94a2c8534" providerId="ADAL" clId="{E19627F3-BADD-4E4B-9F99-8F6A12AD52B8}" dt="2026-08-24T13:18:23.372" v="7298" actId="164"/>
          <ac:spMkLst>
            <pc:docMk/>
            <pc:sldMk cId="3477367015" sldId="418"/>
            <ac:spMk id="11" creationId="{216B0CB8-5D4C-00F4-0147-0B19EDDDCA7D}"/>
          </ac:spMkLst>
        </pc:spChg>
        <pc:grpChg chg="add mod">
          <ac:chgData name="Goldfinger, Drew" userId="d0c8bfbd-ab8c-43b6-bb14-deb94a2c8534" providerId="ADAL" clId="{E19627F3-BADD-4E4B-9F99-8F6A12AD52B8}" dt="2026-08-24T13:18:23.372" v="7298" actId="164"/>
          <ac:grpSpMkLst>
            <pc:docMk/>
            <pc:sldMk cId="3477367015" sldId="418"/>
            <ac:grpSpMk id="5" creationId="{6FC02867-8DDB-9D92-B81C-E019970EBC1E}"/>
          </ac:grpSpMkLst>
        </pc:grpChg>
        <pc:picChg chg="add mod topLvl">
          <ac:chgData name="Goldfinger, Drew" userId="d0c8bfbd-ab8c-43b6-bb14-deb94a2c8534" providerId="ADAL" clId="{E19627F3-BADD-4E4B-9F99-8F6A12AD52B8}" dt="2026-08-24T13:18:23.372" v="7298" actId="164"/>
          <ac:picMkLst>
            <pc:docMk/>
            <pc:sldMk cId="3477367015" sldId="418"/>
            <ac:picMk id="10" creationId="{5C136F2B-43C1-C04B-9D6F-1B303795D806}"/>
          </ac:picMkLst>
        </pc:picChg>
      </pc:sldChg>
      <pc:sldChg chg="addSp delSp modSp add mod">
        <pc:chgData name="Goldfinger, Drew" userId="d0c8bfbd-ab8c-43b6-bb14-deb94a2c8534" providerId="ADAL" clId="{E19627F3-BADD-4E4B-9F99-8F6A12AD52B8}" dt="2026-08-20T15:23:49.030" v="7201" actId="20577"/>
        <pc:sldMkLst>
          <pc:docMk/>
          <pc:sldMk cId="4111092568" sldId="419"/>
        </pc:sldMkLst>
        <pc:spChg chg="mod">
          <ac:chgData name="Goldfinger, Drew" userId="d0c8bfbd-ab8c-43b6-bb14-deb94a2c8534" providerId="ADAL" clId="{E19627F3-BADD-4E4B-9F99-8F6A12AD52B8}" dt="2026-08-20T15:23:49.030" v="7201" actId="20577"/>
          <ac:spMkLst>
            <pc:docMk/>
            <pc:sldMk cId="4111092568" sldId="419"/>
            <ac:spMk id="2" creationId="{E051C50D-6845-5F58-B8E4-3A9874E04556}"/>
          </ac:spMkLst>
        </pc:spChg>
        <pc:spChg chg="mod">
          <ac:chgData name="Goldfinger, Drew" userId="d0c8bfbd-ab8c-43b6-bb14-deb94a2c8534" providerId="ADAL" clId="{E19627F3-BADD-4E4B-9F99-8F6A12AD52B8}" dt="2026-08-19T13:47:42.689" v="2465" actId="20577"/>
          <ac:spMkLst>
            <pc:docMk/>
            <pc:sldMk cId="4111092568" sldId="419"/>
            <ac:spMk id="3" creationId="{383C06E8-5813-1236-8DA3-33707EE3AC12}"/>
          </ac:spMkLst>
        </pc:spChg>
        <pc:picChg chg="add mod">
          <ac:chgData name="Goldfinger, Drew" userId="d0c8bfbd-ab8c-43b6-bb14-deb94a2c8534" providerId="ADAL" clId="{E19627F3-BADD-4E4B-9F99-8F6A12AD52B8}" dt="2026-08-19T15:46:19.632" v="6420" actId="1076"/>
          <ac:picMkLst>
            <pc:docMk/>
            <pc:sldMk cId="4111092568" sldId="419"/>
            <ac:picMk id="5" creationId="{B70F9000-C3F1-4202-4DA0-7634F58107E9}"/>
          </ac:picMkLst>
        </pc:picChg>
        <pc:picChg chg="add mod">
          <ac:chgData name="Goldfinger, Drew" userId="d0c8bfbd-ab8c-43b6-bb14-deb94a2c8534" providerId="ADAL" clId="{E19627F3-BADD-4E4B-9F99-8F6A12AD52B8}" dt="2026-08-19T15:46:23.642" v="6421" actId="1076"/>
          <ac:picMkLst>
            <pc:docMk/>
            <pc:sldMk cId="4111092568" sldId="419"/>
            <ac:picMk id="9" creationId="{670FC2A5-9CCD-FDAE-340C-A393753D8F0C}"/>
          </ac:picMkLst>
        </pc:picChg>
      </pc:sldChg>
      <pc:sldChg chg="addSp delSp modSp add mod ord">
        <pc:chgData name="Goldfinger, Drew" userId="d0c8bfbd-ab8c-43b6-bb14-deb94a2c8534" providerId="ADAL" clId="{E19627F3-BADD-4E4B-9F99-8F6A12AD52B8}" dt="2026-08-25T11:44:58.482" v="7548" actId="1076"/>
        <pc:sldMkLst>
          <pc:docMk/>
          <pc:sldMk cId="2265184783" sldId="420"/>
        </pc:sldMkLst>
        <pc:spChg chg="mod">
          <ac:chgData name="Goldfinger, Drew" userId="d0c8bfbd-ab8c-43b6-bb14-deb94a2c8534" providerId="ADAL" clId="{E19627F3-BADD-4E4B-9F99-8F6A12AD52B8}" dt="2026-08-25T11:18:28.125" v="7529" actId="6549"/>
          <ac:spMkLst>
            <pc:docMk/>
            <pc:sldMk cId="2265184783" sldId="420"/>
            <ac:spMk id="2" creationId="{89EF078E-E7B2-7211-7431-BAB767EF9387}"/>
          </ac:spMkLst>
        </pc:spChg>
        <pc:spChg chg="mod">
          <ac:chgData name="Goldfinger, Drew" userId="d0c8bfbd-ab8c-43b6-bb14-deb94a2c8534" providerId="ADAL" clId="{E19627F3-BADD-4E4B-9F99-8F6A12AD52B8}" dt="2026-08-19T14:24:24.074" v="3651" actId="20577"/>
          <ac:spMkLst>
            <pc:docMk/>
            <pc:sldMk cId="2265184783" sldId="420"/>
            <ac:spMk id="3" creationId="{8B0FF1DF-1E55-9270-168A-6B08D3616037}"/>
          </ac:spMkLst>
        </pc:spChg>
        <pc:spChg chg="add mod">
          <ac:chgData name="Goldfinger, Drew" userId="d0c8bfbd-ab8c-43b6-bb14-deb94a2c8534" providerId="ADAL" clId="{E19627F3-BADD-4E4B-9F99-8F6A12AD52B8}" dt="2026-08-25T11:44:58.482" v="7548" actId="1076"/>
          <ac:spMkLst>
            <pc:docMk/>
            <pc:sldMk cId="2265184783" sldId="420"/>
            <ac:spMk id="15" creationId="{35AA1CF6-CED2-AC3C-6AD2-9283F93DAD8C}"/>
          </ac:spMkLst>
        </pc:spChg>
      </pc:sldChg>
      <pc:sldChg chg="modSp add mod">
        <pc:chgData name="Goldfinger, Drew" userId="d0c8bfbd-ab8c-43b6-bb14-deb94a2c8534" providerId="ADAL" clId="{E19627F3-BADD-4E4B-9F99-8F6A12AD52B8}" dt="2026-08-25T19:22:28.683" v="7598" actId="3626"/>
        <pc:sldMkLst>
          <pc:docMk/>
          <pc:sldMk cId="170575607" sldId="421"/>
        </pc:sldMkLst>
        <pc:spChg chg="mod">
          <ac:chgData name="Goldfinger, Drew" userId="d0c8bfbd-ab8c-43b6-bb14-deb94a2c8534" providerId="ADAL" clId="{E19627F3-BADD-4E4B-9F99-8F6A12AD52B8}" dt="2026-08-25T19:22:28.683" v="7598" actId="3626"/>
          <ac:spMkLst>
            <pc:docMk/>
            <pc:sldMk cId="170575607" sldId="421"/>
            <ac:spMk id="2" creationId="{E58D3B1E-AB95-0591-0604-D00334D01C2A}"/>
          </ac:spMkLst>
        </pc:spChg>
      </pc:sldChg>
      <pc:sldChg chg="addSp delSp modSp add del mod">
        <pc:chgData name="Goldfinger, Drew" userId="d0c8bfbd-ab8c-43b6-bb14-deb94a2c8534" providerId="ADAL" clId="{E19627F3-BADD-4E4B-9F99-8F6A12AD52B8}" dt="2026-08-25T11:10:29.613" v="7525" actId="47"/>
        <pc:sldMkLst>
          <pc:docMk/>
          <pc:sldMk cId="477282813" sldId="422"/>
        </pc:sldMkLst>
        <pc:picChg chg="add del mod">
          <ac:chgData name="Goldfinger, Drew" userId="d0c8bfbd-ab8c-43b6-bb14-deb94a2c8534" providerId="ADAL" clId="{E19627F3-BADD-4E4B-9F99-8F6A12AD52B8}" dt="2026-08-25T11:10:25.491" v="7524" actId="478"/>
          <ac:picMkLst>
            <pc:docMk/>
            <pc:sldMk cId="477282813" sldId="422"/>
            <ac:picMk id="5" creationId="{5B626E77-CBDC-9923-34EA-10712A5B8BB7}"/>
          </ac:picMkLst>
        </pc:picChg>
        <pc:picChg chg="del">
          <ac:chgData name="Goldfinger, Drew" userId="d0c8bfbd-ab8c-43b6-bb14-deb94a2c8534" providerId="ADAL" clId="{E19627F3-BADD-4E4B-9F99-8F6A12AD52B8}" dt="2026-08-25T11:10:10.251" v="7518" actId="478"/>
          <ac:picMkLst>
            <pc:docMk/>
            <pc:sldMk cId="477282813" sldId="422"/>
            <ac:picMk id="10" creationId="{F52E1C57-FDE6-753E-3040-F7AA8B33A6E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2B1941D-C982-C74A-BACC-E60936B2A5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1EE84B-66C0-AF4E-8952-B2AC1FC7BDA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37239-161B-7D4E-90C2-147BDBD81EE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3D5F46-73A7-FA4E-B7C1-5B873C2F46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6C7F4E-74DD-2342-98E2-DD430478F23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5145A8-959E-A744-8C8C-AEF99C8EC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4082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3BE14-6FA9-9941-AAB7-31B0268E86B8}" type="datetimeFigureOut">
              <a:rPr lang="en-US" smtClean="0"/>
              <a:t>8/26/2026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F52B14-1445-0743-ADFC-CFB42DC644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556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6D348B-13CB-5A4A-B95D-4530D716C9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3F90D5-3E0D-4A4B-9A51-B17EDE75A4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50720" y="2568389"/>
            <a:ext cx="8412480" cy="1721222"/>
          </a:xfrm>
          <a:prstGeom prst="rect">
            <a:avLst/>
          </a:prstGeom>
          <a:effectLst>
            <a:glow rad="38100">
              <a:schemeClr val="tx1">
                <a:alpha val="1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87750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76A4D8-3B5D-0848-A85C-6DF61404A0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9B26183-1BF9-EA46-9E9F-6C0013F7CB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753" y="680302"/>
            <a:ext cx="10823447" cy="1135619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ct val="80000"/>
              </a:lnSpc>
              <a:defRPr lang="en-US" sz="5000" b="1" i="0" kern="1200" cap="all" spc="-150" baseline="0" dirty="0">
                <a:solidFill>
                  <a:schemeClr val="bg1"/>
                </a:solidFill>
                <a:effectLst>
                  <a:glow rad="38100">
                    <a:schemeClr val="tx1">
                      <a:alpha val="10000"/>
                    </a:schemeClr>
                  </a:glow>
                </a:effectLst>
                <a:latin typeface="Gotham Bold" pitchFamily="2" charset="0"/>
                <a:ea typeface="Gotham Bold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39FAB09-B116-3944-82A3-B095D45452A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753" y="1944710"/>
            <a:ext cx="10823447" cy="374129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defRPr sz="3200" b="0" i="0">
                <a:solidFill>
                  <a:srgbClr val="D4E6FF"/>
                </a:solidFill>
                <a:latin typeface="Gotham Book" pitchFamily="2" charset="0"/>
                <a:cs typeface="Gotham Book" pitchFamily="2" charset="0"/>
              </a:defRPr>
            </a:lvl1pPr>
            <a:lvl2pPr>
              <a:lnSpc>
                <a:spcPct val="100000"/>
              </a:lnSpc>
              <a:spcBef>
                <a:spcPts val="1600"/>
              </a:spcBef>
              <a:defRPr sz="2800" b="0" i="0">
                <a:solidFill>
                  <a:srgbClr val="D4E6FF"/>
                </a:solidFill>
                <a:latin typeface="Gotham Book" pitchFamily="2" charset="0"/>
                <a:cs typeface="Gotham Book" pitchFamily="2" charset="0"/>
              </a:defRPr>
            </a:lvl2pPr>
            <a:lvl3pPr>
              <a:lnSpc>
                <a:spcPct val="100000"/>
              </a:lnSpc>
              <a:spcBef>
                <a:spcPts val="1600"/>
              </a:spcBef>
              <a:defRPr sz="2400" b="0" i="0">
                <a:solidFill>
                  <a:srgbClr val="D4E6FF"/>
                </a:solidFill>
                <a:latin typeface="Gotham Book" pitchFamily="2" charset="0"/>
                <a:cs typeface="Gotham Book" pitchFamily="2" charset="0"/>
              </a:defRPr>
            </a:lvl3pPr>
            <a:lvl4pPr>
              <a:lnSpc>
                <a:spcPct val="100000"/>
              </a:lnSpc>
              <a:spcBef>
                <a:spcPts val="1600"/>
              </a:spcBef>
              <a:defRPr sz="2000" b="0" i="0">
                <a:solidFill>
                  <a:srgbClr val="D4E6FF"/>
                </a:solidFill>
                <a:latin typeface="Gotham Book" pitchFamily="2" charset="0"/>
                <a:cs typeface="Gotham Book" pitchFamily="2" charset="0"/>
              </a:defRPr>
            </a:lvl4pPr>
            <a:lvl5pPr>
              <a:lnSpc>
                <a:spcPct val="100000"/>
              </a:lnSpc>
              <a:spcBef>
                <a:spcPts val="1600"/>
              </a:spcBef>
              <a:defRPr sz="2000" b="0" i="0">
                <a:solidFill>
                  <a:srgbClr val="D4E6FF"/>
                </a:solidFill>
                <a:latin typeface="Gotham Book" pitchFamily="2" charset="0"/>
                <a:cs typeface="Gotham Book" pitchFamily="2" charset="0"/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8E028D-0087-1547-AAF6-F2A851117609}"/>
              </a:ext>
            </a:extLst>
          </p:cNvPr>
          <p:cNvSpPr/>
          <p:nvPr userDrawn="1"/>
        </p:nvSpPr>
        <p:spPr>
          <a:xfrm>
            <a:off x="0" y="6333741"/>
            <a:ext cx="12192000" cy="524259"/>
          </a:xfrm>
          <a:prstGeom prst="rect">
            <a:avLst/>
          </a:prstGeom>
          <a:solidFill>
            <a:srgbClr val="00B0F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16687C-BDB4-FD4E-AE5F-933AA844D0EE}"/>
              </a:ext>
            </a:extLst>
          </p:cNvPr>
          <p:cNvCxnSpPr>
            <a:cxnSpLocks/>
          </p:cNvCxnSpPr>
          <p:nvPr userDrawn="1"/>
        </p:nvCxnSpPr>
        <p:spPr>
          <a:xfrm>
            <a:off x="0" y="6325009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2F5D0412-375F-AD40-B864-C075626E7A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31868" y="6489573"/>
            <a:ext cx="1059391" cy="21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05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594279A-D688-474E-90CF-A5BB96BE37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612D384-9D4E-964F-898A-0AE4F48E86A7}"/>
              </a:ext>
            </a:extLst>
          </p:cNvPr>
          <p:cNvSpPr/>
          <p:nvPr userDrawn="1"/>
        </p:nvSpPr>
        <p:spPr>
          <a:xfrm>
            <a:off x="0" y="6333741"/>
            <a:ext cx="12192000" cy="524259"/>
          </a:xfrm>
          <a:prstGeom prst="rect">
            <a:avLst/>
          </a:prstGeom>
          <a:solidFill>
            <a:srgbClr val="00B0F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EBC2EA9-7CAA-094F-B0EA-F7EB4C98A545}"/>
              </a:ext>
            </a:extLst>
          </p:cNvPr>
          <p:cNvCxnSpPr>
            <a:cxnSpLocks/>
          </p:cNvCxnSpPr>
          <p:nvPr userDrawn="1"/>
        </p:nvCxnSpPr>
        <p:spPr>
          <a:xfrm>
            <a:off x="0" y="6325009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60685548-5DB0-044D-9350-9B5904B1E0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31868" y="6489573"/>
            <a:ext cx="1059391" cy="21675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C6A23F4-BEF1-8041-872F-D2857C525F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732569"/>
            <a:ext cx="10817354" cy="3026633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7000" b="1" i="0" cap="all" spc="-250" baseline="0">
                <a:solidFill>
                  <a:schemeClr val="bg1"/>
                </a:solidFill>
                <a:effectLst>
                  <a:glow rad="38100">
                    <a:schemeClr val="tx1">
                      <a:alpha val="10000"/>
                    </a:schemeClr>
                  </a:glow>
                </a:effectLst>
                <a:latin typeface="Gotham Bold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6E1B5D3-D3D8-9C40-8008-629BE09BDC1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800" y="4681548"/>
            <a:ext cx="10817354" cy="12096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3200" b="0" i="0" kern="1200" dirty="0">
                <a:solidFill>
                  <a:srgbClr val="D4E6FF"/>
                </a:solidFill>
                <a:latin typeface="Gotham Book" pitchFamily="2" charset="0"/>
                <a:ea typeface="+mn-ea"/>
                <a:cs typeface="Gotham Book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142414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9C2F9B-31AA-6E47-87AE-D8AD7AC294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79874BE3-7FC8-6945-894D-B63ECA0DA4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66270"/>
            <a:ext cx="10515600" cy="5093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80000"/>
              </a:lnSpc>
              <a:defRPr lang="en-US" sz="6600" b="1" i="0" kern="1200" cap="all" spc="-250" baseline="0" dirty="0">
                <a:solidFill>
                  <a:schemeClr val="bg1"/>
                </a:solidFill>
                <a:effectLst>
                  <a:glow rad="38100">
                    <a:schemeClr val="tx1">
                      <a:alpha val="10000"/>
                    </a:schemeClr>
                  </a:glow>
                </a:effectLst>
                <a:latin typeface="Gotham Bold" pitchFamily="2" charset="0"/>
                <a:ea typeface="Gotham Medium" charset="0"/>
                <a:cs typeface="Gotham Bold" pitchFamily="2" charset="0"/>
              </a:defRPr>
            </a:lvl1pPr>
          </a:lstStyle>
          <a:p>
            <a:r>
              <a:rPr lang="en-US" dirty="0"/>
              <a:t>CLICK TO</a:t>
            </a:r>
            <a:br>
              <a:rPr lang="en-US" dirty="0"/>
            </a:br>
            <a:r>
              <a:rPr lang="en-US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3808014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488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594279A-D688-474E-90CF-A5BB96BE37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612D384-9D4E-964F-898A-0AE4F48E86A7}"/>
              </a:ext>
            </a:extLst>
          </p:cNvPr>
          <p:cNvSpPr/>
          <p:nvPr userDrawn="1"/>
        </p:nvSpPr>
        <p:spPr>
          <a:xfrm>
            <a:off x="0" y="6333741"/>
            <a:ext cx="12192000" cy="524259"/>
          </a:xfrm>
          <a:prstGeom prst="rect">
            <a:avLst/>
          </a:prstGeom>
          <a:solidFill>
            <a:srgbClr val="00B0F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EBC2EA9-7CAA-094F-B0EA-F7EB4C98A545}"/>
              </a:ext>
            </a:extLst>
          </p:cNvPr>
          <p:cNvCxnSpPr>
            <a:cxnSpLocks/>
          </p:cNvCxnSpPr>
          <p:nvPr userDrawn="1"/>
        </p:nvCxnSpPr>
        <p:spPr>
          <a:xfrm>
            <a:off x="0" y="6325009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60685548-5DB0-044D-9350-9B5904B1E0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31868" y="6489573"/>
            <a:ext cx="1059391" cy="21675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C6A23F4-BEF1-8041-872F-D2857C525F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732569"/>
            <a:ext cx="10817354" cy="3026633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7000" b="1" i="0" cap="all" spc="-250" baseline="0">
                <a:solidFill>
                  <a:schemeClr val="bg1"/>
                </a:solidFill>
                <a:effectLst>
                  <a:glow rad="38100">
                    <a:schemeClr val="tx1">
                      <a:alpha val="10000"/>
                    </a:schemeClr>
                  </a:glow>
                </a:effectLst>
                <a:latin typeface="Gotham Bold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6E1B5D3-D3D8-9C40-8008-629BE09BDC1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800" y="4681548"/>
            <a:ext cx="10817354" cy="12096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3200" b="0" i="0" kern="1200" dirty="0">
                <a:solidFill>
                  <a:srgbClr val="D4E6FF"/>
                </a:solidFill>
                <a:latin typeface="Gotham Book" pitchFamily="2" charset="0"/>
                <a:ea typeface="+mn-ea"/>
                <a:cs typeface="Gotham Book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914858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D4E85680-AF5A-EB41-A7CF-3D3DDA6C60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332380"/>
            <a:ext cx="10515600" cy="2376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80000"/>
              </a:lnSpc>
              <a:defRPr b="1" i="0" cap="all" spc="-250" baseline="0">
                <a:effectLst>
                  <a:glow rad="38100">
                    <a:schemeClr val="tx1">
                      <a:alpha val="10000"/>
                    </a:schemeClr>
                  </a:glow>
                </a:effectLst>
                <a:latin typeface="Gotham Bold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</a:t>
            </a:r>
            <a:br>
              <a:rPr lang="en-US" dirty="0"/>
            </a:br>
            <a:r>
              <a:rPr lang="en-US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991930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82754" y="2002055"/>
            <a:ext cx="10823446" cy="391254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defRPr sz="3200"/>
            </a:lvl1pPr>
            <a:lvl2pPr>
              <a:lnSpc>
                <a:spcPct val="100000"/>
              </a:lnSpc>
              <a:spcBef>
                <a:spcPts val="1600"/>
              </a:spcBef>
              <a:defRPr sz="2800"/>
            </a:lvl2pPr>
            <a:lvl3pPr>
              <a:lnSpc>
                <a:spcPct val="100000"/>
              </a:lnSpc>
              <a:spcBef>
                <a:spcPts val="1600"/>
              </a:spcBef>
              <a:defRPr sz="2400"/>
            </a:lvl3pPr>
            <a:lvl4pPr>
              <a:lnSpc>
                <a:spcPct val="100000"/>
              </a:lnSpc>
              <a:spcBef>
                <a:spcPts val="1600"/>
              </a:spcBef>
              <a:defRPr sz="2000"/>
            </a:lvl4pPr>
            <a:lvl5pPr>
              <a:lnSpc>
                <a:spcPct val="100000"/>
              </a:lnSpc>
              <a:spcBef>
                <a:spcPts val="1600"/>
              </a:spcBef>
              <a:defRPr sz="20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0400FE-E545-A24B-80DF-84B7DA401E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754" y="133465"/>
            <a:ext cx="10820400" cy="1522081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tabLst>
                <a:tab pos="4791075" algn="l"/>
              </a:tabLst>
              <a:defRPr lang="en-US" sz="5000" b="1" i="0" kern="1200" cap="all" spc="-150" baseline="0" dirty="0">
                <a:solidFill>
                  <a:schemeClr val="bg1"/>
                </a:solidFill>
                <a:effectLst>
                  <a:glow rad="38100">
                    <a:schemeClr val="tx1">
                      <a:alpha val="10000"/>
                    </a:schemeClr>
                  </a:glow>
                </a:effectLst>
                <a:latin typeface="Gotham Bold" pitchFamily="2" charset="0"/>
                <a:ea typeface="Gotham Medium" charset="0"/>
                <a:cs typeface="Gotham Bold" pitchFamily="2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359407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594279A-D688-474E-90CF-A5BB96BE37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612D384-9D4E-964F-898A-0AE4F48E86A7}"/>
              </a:ext>
            </a:extLst>
          </p:cNvPr>
          <p:cNvSpPr/>
          <p:nvPr userDrawn="1"/>
        </p:nvSpPr>
        <p:spPr>
          <a:xfrm>
            <a:off x="0" y="6333741"/>
            <a:ext cx="12192000" cy="524259"/>
          </a:xfrm>
          <a:prstGeom prst="rect">
            <a:avLst/>
          </a:prstGeom>
          <a:solidFill>
            <a:srgbClr val="00B0F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EBC2EA9-7CAA-094F-B0EA-F7EB4C98A545}"/>
              </a:ext>
            </a:extLst>
          </p:cNvPr>
          <p:cNvCxnSpPr>
            <a:cxnSpLocks/>
          </p:cNvCxnSpPr>
          <p:nvPr userDrawn="1"/>
        </p:nvCxnSpPr>
        <p:spPr>
          <a:xfrm>
            <a:off x="0" y="6325009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60685548-5DB0-044D-9350-9B5904B1E0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31868" y="6489573"/>
            <a:ext cx="1059391" cy="21675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C6A23F4-BEF1-8041-872F-D2857C525F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732569"/>
            <a:ext cx="10817354" cy="3026633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7000" b="1" i="0" cap="all" spc="-250" baseline="0">
                <a:solidFill>
                  <a:schemeClr val="bg1"/>
                </a:solidFill>
                <a:effectLst>
                  <a:glow rad="38100">
                    <a:schemeClr val="tx1">
                      <a:alpha val="10000"/>
                    </a:schemeClr>
                  </a:glow>
                </a:effectLst>
                <a:latin typeface="Gotham Bold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6E1B5D3-D3D8-9C40-8008-629BE09BDC1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800" y="4681548"/>
            <a:ext cx="10817354" cy="12096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3200" b="0" i="0" kern="1200" dirty="0">
                <a:solidFill>
                  <a:srgbClr val="D4E6FF"/>
                </a:solidFill>
                <a:latin typeface="Gotham Book" pitchFamily="2" charset="0"/>
                <a:ea typeface="+mn-ea"/>
                <a:cs typeface="Gotham Book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895015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2755" y="1732569"/>
            <a:ext cx="9288974" cy="302663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7000" b="1" i="0">
                <a:solidFill>
                  <a:srgbClr val="0D7DC3"/>
                </a:solidFill>
                <a:latin typeface="Gotham Bold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2755" y="4681548"/>
            <a:ext cx="9288974" cy="12096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5866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2753" y="680302"/>
            <a:ext cx="9288975" cy="11356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000" b="1" i="0" spc="-200" baseline="0">
                <a:solidFill>
                  <a:srgbClr val="0D7DC3"/>
                </a:solidFill>
                <a:latin typeface="Gotham Bold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82753" y="1944710"/>
            <a:ext cx="9288975" cy="374129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3200"/>
            </a:lvl1pPr>
            <a:lvl2pPr>
              <a:lnSpc>
                <a:spcPct val="100000"/>
              </a:lnSpc>
              <a:defRPr sz="2800"/>
            </a:lvl2pPr>
            <a:lvl3pPr>
              <a:lnSpc>
                <a:spcPct val="100000"/>
              </a:lnSpc>
              <a:defRPr sz="2400"/>
            </a:lvl3pPr>
            <a:lvl4pPr>
              <a:lnSpc>
                <a:spcPct val="100000"/>
              </a:lnSpc>
              <a:defRPr sz="2000"/>
            </a:lvl4pPr>
            <a:lvl5pPr>
              <a:lnSpc>
                <a:spcPct val="100000"/>
              </a:lnSpc>
              <a:defRPr sz="20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2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564ABEC-815E-9842-9D73-38606C38A6A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80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4" r:id="rId2"/>
    <p:sldLayoutId id="2147483805" r:id="rId3"/>
    <p:sldLayoutId id="214748382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F10696-D913-594F-B99A-53727321D7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" y="857"/>
            <a:ext cx="12188951" cy="685628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D8AA2AF-1AAD-7E47-99B8-CE9F63DD2740}"/>
              </a:ext>
            </a:extLst>
          </p:cNvPr>
          <p:cNvCxnSpPr>
            <a:cxnSpLocks/>
          </p:cNvCxnSpPr>
          <p:nvPr userDrawn="1"/>
        </p:nvCxnSpPr>
        <p:spPr>
          <a:xfrm>
            <a:off x="0" y="4927954"/>
            <a:ext cx="12192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3A29E0-97D0-8448-9ECE-D545F394F6A6}"/>
              </a:ext>
            </a:extLst>
          </p:cNvPr>
          <p:cNvCxnSpPr>
            <a:cxnSpLocks/>
          </p:cNvCxnSpPr>
          <p:nvPr userDrawn="1"/>
        </p:nvCxnSpPr>
        <p:spPr>
          <a:xfrm>
            <a:off x="0" y="1920292"/>
            <a:ext cx="12192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424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6600" b="0" i="0" kern="1200" spc="-300">
          <a:solidFill>
            <a:schemeClr val="bg1"/>
          </a:solidFill>
          <a:latin typeface="Gotham Medium" charset="0"/>
          <a:ea typeface="Gotham Medium" charset="0"/>
          <a:cs typeface="Gotham Medium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bg1">
              <a:lumMod val="50000"/>
            </a:schemeClr>
          </a:solidFill>
          <a:latin typeface="Gotham Book" charset="0"/>
          <a:ea typeface="Gotham Book" charset="0"/>
          <a:cs typeface="Gotham Book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bg1">
              <a:lumMod val="50000"/>
            </a:schemeClr>
          </a:solidFill>
          <a:latin typeface="Gotham Book" charset="0"/>
          <a:ea typeface="Gotham Book" charset="0"/>
          <a:cs typeface="Gotham Book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bg1">
              <a:lumMod val="50000"/>
            </a:schemeClr>
          </a:solidFill>
          <a:latin typeface="Gotham Book" charset="0"/>
          <a:ea typeface="Gotham Book" charset="0"/>
          <a:cs typeface="Gotham Book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bg1">
              <a:lumMod val="50000"/>
            </a:schemeClr>
          </a:solidFill>
          <a:latin typeface="Gotham Book" charset="0"/>
          <a:ea typeface="Gotham Book" charset="0"/>
          <a:cs typeface="Gotham Book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bg1">
              <a:lumMod val="50000"/>
            </a:schemeClr>
          </a:solidFill>
          <a:latin typeface="Gotham Book" charset="0"/>
          <a:ea typeface="Gotham Book" charset="0"/>
          <a:cs typeface="Gotham Book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F10696-D913-594F-B99A-53727321D78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" y="857"/>
            <a:ext cx="12188952" cy="685628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1BAA4B6-9B27-4F43-8419-669A5769059D}"/>
              </a:ext>
            </a:extLst>
          </p:cNvPr>
          <p:cNvSpPr/>
          <p:nvPr userDrawn="1"/>
        </p:nvSpPr>
        <p:spPr>
          <a:xfrm>
            <a:off x="0" y="6333741"/>
            <a:ext cx="12192000" cy="524259"/>
          </a:xfrm>
          <a:prstGeom prst="rect">
            <a:avLst/>
          </a:prstGeom>
          <a:solidFill>
            <a:srgbClr val="00B0F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B19A6C7-775A-924D-B765-8DAEEB1D92CF}"/>
              </a:ext>
            </a:extLst>
          </p:cNvPr>
          <p:cNvCxnSpPr>
            <a:cxnSpLocks/>
          </p:cNvCxnSpPr>
          <p:nvPr userDrawn="1"/>
        </p:nvCxnSpPr>
        <p:spPr>
          <a:xfrm>
            <a:off x="-3046" y="6324152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ADCC6E86-ED06-C94F-A16E-CE60AC11731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28822" y="6488716"/>
            <a:ext cx="1059391" cy="21675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2A0DAD-149D-2A44-96BE-0FE43ACDF3FA}"/>
              </a:ext>
            </a:extLst>
          </p:cNvPr>
          <p:cNvCxnSpPr>
            <a:cxnSpLocks/>
          </p:cNvCxnSpPr>
          <p:nvPr userDrawn="1"/>
        </p:nvCxnSpPr>
        <p:spPr>
          <a:xfrm>
            <a:off x="0" y="1685468"/>
            <a:ext cx="12192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721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2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 spc="-300">
          <a:solidFill>
            <a:schemeClr val="tx1"/>
          </a:solidFill>
          <a:latin typeface="Gotham Medium" charset="0"/>
          <a:ea typeface="Gotham Medium" charset="0"/>
          <a:cs typeface="Gotham Medium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bg1">
              <a:lumMod val="50000"/>
            </a:schemeClr>
          </a:solidFill>
          <a:latin typeface="Gotham Book" charset="0"/>
          <a:ea typeface="Gotham Book" charset="0"/>
          <a:cs typeface="Gotham Book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bg1">
              <a:lumMod val="50000"/>
            </a:schemeClr>
          </a:solidFill>
          <a:latin typeface="Gotham Book" charset="0"/>
          <a:ea typeface="Gotham Book" charset="0"/>
          <a:cs typeface="Gotham Book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bg1">
              <a:lumMod val="50000"/>
            </a:schemeClr>
          </a:solidFill>
          <a:latin typeface="Gotham Book" charset="0"/>
          <a:ea typeface="Gotham Book" charset="0"/>
          <a:cs typeface="Gotham Book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bg1">
              <a:lumMod val="50000"/>
            </a:schemeClr>
          </a:solidFill>
          <a:latin typeface="Gotham Book" charset="0"/>
          <a:ea typeface="Gotham Book" charset="0"/>
          <a:cs typeface="Gotham Book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bg1">
              <a:lumMod val="50000"/>
            </a:schemeClr>
          </a:solidFill>
          <a:latin typeface="Gotham Book" charset="0"/>
          <a:ea typeface="Gotham Book" charset="0"/>
          <a:cs typeface="Gotham Book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3720B1-1305-284D-94E9-FC156B738A5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" y="0"/>
            <a:ext cx="12191980" cy="68579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2754" y="365125"/>
            <a:ext cx="928897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754" y="1825625"/>
            <a:ext cx="9288973" cy="3786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BC79AF-AE7B-3046-80E6-338BB994CAE2}"/>
              </a:ext>
            </a:extLst>
          </p:cNvPr>
          <p:cNvSpPr/>
          <p:nvPr userDrawn="1"/>
        </p:nvSpPr>
        <p:spPr>
          <a:xfrm>
            <a:off x="0" y="6333741"/>
            <a:ext cx="12192000" cy="524259"/>
          </a:xfrm>
          <a:prstGeom prst="rect">
            <a:avLst/>
          </a:prstGeom>
          <a:solidFill>
            <a:srgbClr val="00B0F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D10B42-FE79-E04C-B5BC-8DC316C84B38}"/>
              </a:ext>
            </a:extLst>
          </p:cNvPr>
          <p:cNvCxnSpPr>
            <a:cxnSpLocks/>
          </p:cNvCxnSpPr>
          <p:nvPr userDrawn="1"/>
        </p:nvCxnSpPr>
        <p:spPr>
          <a:xfrm>
            <a:off x="0" y="6325006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C95C24CF-D932-D443-928A-20DDC93728A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31868" y="6489570"/>
            <a:ext cx="1059391" cy="21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88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en-US" sz="4800" b="1" i="0" kern="1200" cap="all" spc="-200" baseline="0" dirty="0">
          <a:solidFill>
            <a:srgbClr val="0D7DC3"/>
          </a:solidFill>
          <a:latin typeface="Gotham Bold" pitchFamily="2" charset="0"/>
          <a:ea typeface="Gotham Medium" charset="0"/>
          <a:cs typeface="Gotham Bold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600"/>
        </a:spcBef>
        <a:buFont typeface="Arial"/>
        <a:buChar char="•"/>
        <a:defRPr sz="3200" b="0" i="0" kern="1200">
          <a:solidFill>
            <a:schemeClr val="bg1">
              <a:lumMod val="50000"/>
            </a:schemeClr>
          </a:solidFill>
          <a:latin typeface="Gotham Book" charset="0"/>
          <a:ea typeface="Gotham Book" charset="0"/>
          <a:cs typeface="Gotham Book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600"/>
        </a:spcBef>
        <a:buFont typeface="Arial"/>
        <a:buChar char="•"/>
        <a:defRPr sz="2800" b="0" i="0" kern="1200">
          <a:solidFill>
            <a:schemeClr val="bg1">
              <a:lumMod val="50000"/>
            </a:schemeClr>
          </a:solidFill>
          <a:latin typeface="Gotham Book" charset="0"/>
          <a:ea typeface="Gotham Book" charset="0"/>
          <a:cs typeface="Gotham Book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600"/>
        </a:spcBef>
        <a:buFont typeface="Arial"/>
        <a:buChar char="•"/>
        <a:defRPr sz="2400" b="0" i="0" kern="1200">
          <a:solidFill>
            <a:schemeClr val="bg1">
              <a:lumMod val="50000"/>
            </a:schemeClr>
          </a:solidFill>
          <a:latin typeface="Gotham Book" charset="0"/>
          <a:ea typeface="Gotham Book" charset="0"/>
          <a:cs typeface="Gotham Book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1600"/>
        </a:spcBef>
        <a:buFont typeface="Arial"/>
        <a:buChar char="•"/>
        <a:defRPr sz="2000" b="0" i="0" kern="1200">
          <a:solidFill>
            <a:schemeClr val="bg1">
              <a:lumMod val="50000"/>
            </a:schemeClr>
          </a:solidFill>
          <a:latin typeface="Gotham Book" charset="0"/>
          <a:ea typeface="Gotham Book" charset="0"/>
          <a:cs typeface="Gotham Book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1600"/>
        </a:spcBef>
        <a:buFont typeface="Arial"/>
        <a:buChar char="•"/>
        <a:defRPr sz="2000" b="0" i="0" kern="1200">
          <a:solidFill>
            <a:schemeClr val="bg1">
              <a:lumMod val="50000"/>
            </a:schemeClr>
          </a:solidFill>
          <a:latin typeface="Gotham Book" charset="0"/>
          <a:ea typeface="Gotham Book" charset="0"/>
          <a:cs typeface="Gotham Book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E55C6A-008F-9440-8702-7BBE1CF0671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76B3A99-2FD7-6246-AADF-DB7A1954050D}"/>
              </a:ext>
            </a:extLst>
          </p:cNvPr>
          <p:cNvSpPr/>
          <p:nvPr userDrawn="1"/>
        </p:nvSpPr>
        <p:spPr>
          <a:xfrm>
            <a:off x="0" y="6333741"/>
            <a:ext cx="12192000" cy="524259"/>
          </a:xfrm>
          <a:prstGeom prst="rect">
            <a:avLst/>
          </a:prstGeom>
          <a:solidFill>
            <a:srgbClr val="00B0F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B583CD9-01E8-5E4A-9FAC-14E46C459CEE}"/>
              </a:ext>
            </a:extLst>
          </p:cNvPr>
          <p:cNvCxnSpPr>
            <a:cxnSpLocks/>
          </p:cNvCxnSpPr>
          <p:nvPr userDrawn="1"/>
        </p:nvCxnSpPr>
        <p:spPr>
          <a:xfrm>
            <a:off x="0" y="6325009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97EA4BD7-2545-0343-A434-7EB328D1AA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31868" y="6489573"/>
            <a:ext cx="1059391" cy="21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56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6nL7fcvcxDajQHm7A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g"/><Relationship Id="rId4" Type="http://schemas.openxmlformats.org/officeDocument/2006/relationships/hyperlink" Target="https://outlook.office365.com/book/MyBookingsPage@ohiodas.onmicrosoft.com/?ismsaljsauthenabled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caregistration.com/oh-flc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ca.org/power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hiodeca.org/stateofficers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groupme.com/join_group/108056508/dolanhqa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ca.org/campaigns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hyperlink" Target="https://issuu.com/decainc/docs/deca_guide_2026-2027?fr=xIAEoAT3_NTU1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hiodeca.org/advisors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hyperlink" Target="https://form.jotform.com/261034150976152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AF97DD5-2932-C343-8BFF-D010760DA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/>
              <a:t>Ohio DECA </a:t>
            </a:r>
            <a:br>
              <a:rPr lang="en-US" sz="7200" dirty="0"/>
            </a:br>
            <a:r>
              <a:rPr lang="en-US" sz="7200" dirty="0"/>
              <a:t>Back to School Welcome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75C406-0CEB-FC44-9655-3C779B112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931920"/>
            <a:ext cx="10817354" cy="630680"/>
          </a:xfrm>
        </p:spPr>
        <p:txBody>
          <a:bodyPr/>
          <a:lstStyle/>
          <a:p>
            <a:r>
              <a:rPr lang="en-US" sz="4000" dirty="0">
                <a:solidFill>
                  <a:schemeClr val="bg1"/>
                </a:solidFill>
                <a:latin typeface="Gotham Bold"/>
              </a:rPr>
              <a:t>Tuesday, August 25</a:t>
            </a:r>
            <a:r>
              <a:rPr lang="en-US" sz="4000" baseline="30000" dirty="0">
                <a:solidFill>
                  <a:schemeClr val="bg1"/>
                </a:solidFill>
                <a:latin typeface="Gotham Bold"/>
              </a:rPr>
              <a:t>th</a:t>
            </a:r>
            <a:r>
              <a:rPr lang="en-US" sz="4000" dirty="0">
                <a:solidFill>
                  <a:schemeClr val="bg1"/>
                </a:solidFill>
                <a:latin typeface="Gotham Bold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1358707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452DB-9FF7-AA6C-BA94-8973ABAA5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E5DC02-00CB-A055-5370-2B0C9DDE8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Monthly NEWSLETTERS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87D1077-3CED-0337-B95B-F985261A9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65" y="1805134"/>
            <a:ext cx="5412796" cy="4401553"/>
          </a:xfrm>
        </p:spPr>
        <p:txBody>
          <a:bodyPr>
            <a:normAutofit/>
          </a:bodyPr>
          <a:lstStyle/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Chapter Spotlights</a:t>
            </a:r>
          </a:p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Advisor Spotlights</a:t>
            </a:r>
          </a:p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State Officer Announcements</a:t>
            </a:r>
          </a:p>
          <a:p>
            <a:pPr fontAlgn="base">
              <a:buBlip>
                <a:blip r:embed="rId2"/>
              </a:buBlip>
            </a:pP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Important Dates</a:t>
            </a:r>
          </a:p>
          <a:p>
            <a:pPr fontAlgn="base">
              <a:buBlip>
                <a:blip r:embed="rId2"/>
              </a:buBlip>
            </a:pP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Upcoming Events</a:t>
            </a:r>
          </a:p>
          <a:p>
            <a:pPr fontAlgn="base">
              <a:buBlip>
                <a:blip r:embed="rId2"/>
              </a:buBlip>
            </a:pP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Make Submissions Monthly</a:t>
            </a:r>
          </a:p>
          <a:p>
            <a:pPr marL="0" indent="0" fontAlgn="base">
              <a:buNone/>
            </a:pPr>
            <a:endParaRPr lang="en-US" sz="2400" dirty="0">
              <a:solidFill>
                <a:srgbClr val="0072CE"/>
              </a:solidFill>
              <a:latin typeface="Gotham Bold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FB6864-97E7-91A5-3913-3A6993A06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7319" y="1889694"/>
            <a:ext cx="6430385" cy="428215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98149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9F5D8-E72B-AD9C-CFF4-EC32866E2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EE3E106-6F52-342C-A112-E9DF43990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653294"/>
            <a:ext cx="12191999" cy="444050"/>
          </a:xfrm>
        </p:spPr>
        <p:txBody>
          <a:bodyPr/>
          <a:lstStyle/>
          <a:p>
            <a:pPr algn="ctr"/>
            <a:r>
              <a:rPr lang="en-US" dirty="0"/>
              <a:t>State Advisor Site Visits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1E72F07-2624-7767-DBDA-43D2A0B61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1786690"/>
            <a:ext cx="6551763" cy="4728410"/>
          </a:xfrm>
        </p:spPr>
        <p:txBody>
          <a:bodyPr>
            <a:normAutofit fontScale="85000" lnSpcReduction="20000"/>
          </a:bodyPr>
          <a:lstStyle/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2900" b="1" dirty="0">
                <a:solidFill>
                  <a:srgbClr val="0072CE"/>
                </a:solidFill>
                <a:latin typeface="Gotham Bold"/>
              </a:rPr>
              <a:t> Scheduled Meetings &amp; Visits </a:t>
            </a:r>
          </a:p>
          <a:p>
            <a:pPr lvl="1" fontAlgn="base">
              <a:spcBef>
                <a:spcPts val="600"/>
              </a:spcBef>
              <a:buBlip>
                <a:blip r:embed="rId2"/>
              </a:buBlip>
            </a:pPr>
            <a:r>
              <a:rPr lang="en-US" sz="2300" i="1" dirty="0">
                <a:solidFill>
                  <a:srgbClr val="0072CE"/>
                </a:solidFill>
                <a:latin typeface="Gotham Bold"/>
              </a:rPr>
              <a:t> In-Person</a:t>
            </a:r>
          </a:p>
          <a:p>
            <a:pPr lvl="2" fontAlgn="base">
              <a:spcBef>
                <a:spcPts val="600"/>
              </a:spcBef>
              <a:buBlip>
                <a:blip r:embed="rId2"/>
              </a:buBlip>
            </a:pPr>
            <a:r>
              <a:rPr lang="en-US" sz="2000" i="1" dirty="0">
                <a:solidFill>
                  <a:srgbClr val="0072CE"/>
                </a:solidFill>
                <a:latin typeface="Gotham Bold"/>
              </a:rPr>
              <a:t> Complete</a:t>
            </a:r>
            <a:r>
              <a:rPr lang="en-US" sz="20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000" b="1" i="1" dirty="0">
                <a:solidFill>
                  <a:srgbClr val="0072CE"/>
                </a:solidFill>
                <a:latin typeface="Gotham Bold"/>
                <a:hlinkClick r:id="rId3"/>
              </a:rPr>
              <a:t>State Advisor Visit Interest Form</a:t>
            </a:r>
            <a:endParaRPr lang="en-US" sz="2000" b="1" i="1" dirty="0">
              <a:solidFill>
                <a:srgbClr val="0072CE"/>
              </a:solidFill>
              <a:latin typeface="Gotham Bold"/>
            </a:endParaRPr>
          </a:p>
          <a:p>
            <a:pPr lvl="2" fontAlgn="base">
              <a:spcBef>
                <a:spcPts val="600"/>
              </a:spcBef>
              <a:buBlip>
                <a:blip r:embed="rId2"/>
              </a:buBlip>
            </a:pPr>
            <a:r>
              <a:rPr lang="en-US" sz="2000" i="1" dirty="0">
                <a:solidFill>
                  <a:srgbClr val="0072CE"/>
                </a:solidFill>
                <a:latin typeface="Gotham Bold"/>
              </a:rPr>
              <a:t> Regional Plan To Be Developed Based on Interest</a:t>
            </a:r>
          </a:p>
          <a:p>
            <a:pPr lvl="2" fontAlgn="base">
              <a:spcBef>
                <a:spcPts val="600"/>
              </a:spcBef>
              <a:buBlip>
                <a:blip r:embed="rId2"/>
              </a:buBlip>
            </a:pPr>
            <a:r>
              <a:rPr lang="en-US" sz="2000" i="1" dirty="0">
                <a:solidFill>
                  <a:srgbClr val="0072CE"/>
                </a:solidFill>
                <a:latin typeface="Gotham Bold"/>
              </a:rPr>
              <a:t> Deadline for Requests: </a:t>
            </a:r>
            <a:r>
              <a:rPr lang="en-US" sz="2000" b="1" i="1" dirty="0">
                <a:solidFill>
                  <a:srgbClr val="0072CE"/>
                </a:solidFill>
                <a:latin typeface="Gotham Bold"/>
              </a:rPr>
              <a:t>Friday, September 18</a:t>
            </a:r>
            <a:r>
              <a:rPr lang="en-US" sz="2000" b="1" i="1" baseline="30000" dirty="0">
                <a:solidFill>
                  <a:srgbClr val="0072CE"/>
                </a:solidFill>
                <a:latin typeface="Gotham Bold"/>
              </a:rPr>
              <a:t>th</a:t>
            </a:r>
            <a:r>
              <a:rPr lang="en-US" sz="2000" b="1" i="1" dirty="0">
                <a:solidFill>
                  <a:srgbClr val="0072CE"/>
                </a:solidFill>
                <a:latin typeface="Gotham Bold"/>
              </a:rPr>
              <a:t> by 5:00PM</a:t>
            </a:r>
            <a:endParaRPr lang="en-US" sz="2000" i="1" dirty="0">
              <a:solidFill>
                <a:srgbClr val="0072CE"/>
              </a:solidFill>
              <a:latin typeface="Gotham Bold"/>
            </a:endParaRPr>
          </a:p>
          <a:p>
            <a:pPr lvl="1" fontAlgn="base">
              <a:spcBef>
                <a:spcPts val="600"/>
              </a:spcBef>
              <a:buBlip>
                <a:blip r:embed="rId2"/>
              </a:buBlip>
            </a:pPr>
            <a:r>
              <a:rPr lang="en-US" sz="2300" i="1" dirty="0">
                <a:solidFill>
                  <a:srgbClr val="0072CE"/>
                </a:solidFill>
                <a:latin typeface="Gotham Bold"/>
              </a:rPr>
              <a:t> Virtual </a:t>
            </a:r>
          </a:p>
          <a:p>
            <a:pPr lvl="2" fontAlgn="base">
              <a:spcBef>
                <a:spcPts val="600"/>
              </a:spcBef>
              <a:buBlip>
                <a:blip r:embed="rId2"/>
              </a:buBlip>
            </a:pPr>
            <a:r>
              <a:rPr lang="en-US" sz="2000" i="1" dirty="0">
                <a:solidFill>
                  <a:srgbClr val="0072CE"/>
                </a:solidFill>
                <a:latin typeface="Gotham Bold"/>
              </a:rPr>
              <a:t> Schedule directly through </a:t>
            </a:r>
            <a:r>
              <a:rPr lang="en-US" sz="2000" b="1" i="1" dirty="0">
                <a:solidFill>
                  <a:srgbClr val="0072CE"/>
                </a:solidFill>
                <a:latin typeface="Gotham Bold"/>
                <a:hlinkClick r:id="rId4"/>
              </a:rPr>
              <a:t>My Bookings</a:t>
            </a:r>
            <a:endParaRPr lang="en-US" sz="2000" b="1" i="1" dirty="0">
              <a:solidFill>
                <a:srgbClr val="0072CE"/>
              </a:solidFill>
              <a:latin typeface="Gotham Bold"/>
            </a:endParaRPr>
          </a:p>
          <a:p>
            <a:pPr lvl="2" fontAlgn="base">
              <a:spcBef>
                <a:spcPts val="600"/>
              </a:spcBef>
              <a:buBlip>
                <a:blip r:embed="rId2"/>
              </a:buBlip>
            </a:pPr>
            <a:endParaRPr lang="en-US" sz="600" dirty="0">
              <a:solidFill>
                <a:srgbClr val="0072CE"/>
              </a:solidFill>
              <a:latin typeface="Gotham Bold"/>
            </a:endParaRP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2900" b="1" dirty="0">
                <a:solidFill>
                  <a:srgbClr val="0072CE"/>
                </a:solidFill>
                <a:latin typeface="Gotham Bold"/>
              </a:rPr>
              <a:t> Potential Visit Content</a:t>
            </a:r>
          </a:p>
          <a:p>
            <a:pPr lvl="1" fontAlgn="base">
              <a:spcBef>
                <a:spcPts val="600"/>
              </a:spcBef>
              <a:buBlip>
                <a:blip r:embed="rId2"/>
              </a:buBlip>
            </a:pPr>
            <a:r>
              <a:rPr lang="en-US" sz="2300" i="1" dirty="0">
                <a:solidFill>
                  <a:srgbClr val="0072CE"/>
                </a:solidFill>
                <a:latin typeface="Gotham Bold"/>
              </a:rPr>
              <a:t> General Class/Chapter Visit</a:t>
            </a:r>
          </a:p>
          <a:p>
            <a:pPr lvl="1" fontAlgn="base">
              <a:spcBef>
                <a:spcPts val="600"/>
              </a:spcBef>
              <a:buBlip>
                <a:blip r:embed="rId2"/>
              </a:buBlip>
            </a:pPr>
            <a:r>
              <a:rPr lang="en-US" sz="2300" i="1" dirty="0">
                <a:solidFill>
                  <a:srgbClr val="0072CE"/>
                </a:solidFill>
                <a:latin typeface="Gotham Bold"/>
              </a:rPr>
              <a:t> Advisor/Officer Meeting</a:t>
            </a:r>
          </a:p>
          <a:p>
            <a:pPr lvl="1" fontAlgn="base">
              <a:spcBef>
                <a:spcPts val="600"/>
              </a:spcBef>
              <a:buBlip>
                <a:blip r:embed="rId2"/>
              </a:buBlip>
            </a:pPr>
            <a:r>
              <a:rPr lang="en-US" sz="2300" i="1" dirty="0">
                <a:solidFill>
                  <a:srgbClr val="0072CE"/>
                </a:solidFill>
                <a:latin typeface="Gotham Bold"/>
              </a:rPr>
              <a:t> Workshops/Best Practices</a:t>
            </a:r>
          </a:p>
          <a:p>
            <a:pPr lvl="2" fontAlgn="base">
              <a:spcBef>
                <a:spcPts val="600"/>
              </a:spcBef>
              <a:buBlip>
                <a:blip r:embed="rId2"/>
              </a:buBlip>
            </a:pPr>
            <a:r>
              <a:rPr lang="en-US" sz="2000" i="1" dirty="0">
                <a:solidFill>
                  <a:srgbClr val="0072CE"/>
                </a:solidFill>
                <a:latin typeface="Gotham Bold"/>
              </a:rPr>
              <a:t> General Chapter Strategies</a:t>
            </a:r>
          </a:p>
          <a:p>
            <a:pPr lvl="2" fontAlgn="base">
              <a:spcBef>
                <a:spcPts val="600"/>
              </a:spcBef>
              <a:buBlip>
                <a:blip r:embed="rId2"/>
              </a:buBlip>
            </a:pPr>
            <a:r>
              <a:rPr lang="en-US" sz="2000" i="1" dirty="0">
                <a:solidFill>
                  <a:srgbClr val="0072CE"/>
                </a:solidFill>
                <a:latin typeface="Gotham Bold"/>
              </a:rPr>
              <a:t> Leadership</a:t>
            </a:r>
          </a:p>
          <a:p>
            <a:pPr lvl="2" fontAlgn="base">
              <a:spcBef>
                <a:spcPts val="600"/>
              </a:spcBef>
              <a:buBlip>
                <a:blip r:embed="rId2"/>
              </a:buBlip>
            </a:pPr>
            <a:r>
              <a:rPr lang="en-US" sz="2000" i="1" dirty="0">
                <a:solidFill>
                  <a:srgbClr val="0072CE"/>
                </a:solidFill>
                <a:latin typeface="Gotham Bold"/>
              </a:rPr>
              <a:t> Competitive Events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246B2BF-C65D-998D-305C-30DB8E51757A}"/>
              </a:ext>
            </a:extLst>
          </p:cNvPr>
          <p:cNvGrpSpPr/>
          <p:nvPr/>
        </p:nvGrpSpPr>
        <p:grpSpPr>
          <a:xfrm>
            <a:off x="7941275" y="2254562"/>
            <a:ext cx="3435525" cy="3792665"/>
            <a:chOff x="7888561" y="2068411"/>
            <a:chExt cx="3147388" cy="352662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881B819-1186-38B3-4F8D-9608045BA7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7453" t="7896" r="7453" b="8248"/>
            <a:stretch>
              <a:fillRect/>
            </a:stretch>
          </p:blipFill>
          <p:spPr>
            <a:xfrm>
              <a:off x="7964906" y="2068411"/>
              <a:ext cx="2994698" cy="2951206"/>
            </a:xfrm>
            <a:prstGeom prst="rect">
              <a:avLst/>
            </a:prstGeom>
            <a:ln w="28575">
              <a:solidFill>
                <a:srgbClr val="0072CE"/>
              </a:solidFill>
            </a:ln>
          </p:spPr>
        </p:pic>
        <p:sp>
          <p:nvSpPr>
            <p:cNvPr id="15" name="Content Placeholder 2">
              <a:extLst>
                <a:ext uri="{FF2B5EF4-FFF2-40B4-BE49-F238E27FC236}">
                  <a16:creationId xmlns:a16="http://schemas.microsoft.com/office/drawing/2014/main" id="{289E5F2D-BD97-F2BC-4433-5FCAE0EA63C4}"/>
                </a:ext>
              </a:extLst>
            </p:cNvPr>
            <p:cNvSpPr txBox="1">
              <a:spLocks/>
            </p:cNvSpPr>
            <p:nvPr/>
          </p:nvSpPr>
          <p:spPr>
            <a:xfrm>
              <a:off x="7888561" y="5079391"/>
              <a:ext cx="3147388" cy="515648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32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28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24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20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20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base">
                <a:buFont typeface="Arial"/>
                <a:buNone/>
              </a:pPr>
              <a:r>
                <a:rPr lang="en-US" sz="2800" b="1" dirty="0">
                  <a:solidFill>
                    <a:srgbClr val="0072CE"/>
                  </a:solidFill>
                  <a:latin typeface="Gotham Bold"/>
                </a:rPr>
                <a:t>Complete Here!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2326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002A7-2EEF-6741-15A1-09BDBBBCD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3C06E8-5813-1236-8DA3-33707EE3A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TEENS TEACH TECH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051C50D-6845-5F58-B8E4-3A9874E04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65" y="1805134"/>
            <a:ext cx="5412796" cy="4401553"/>
          </a:xfrm>
        </p:spPr>
        <p:txBody>
          <a:bodyPr>
            <a:normAutofit fontScale="85000" lnSpcReduction="20000"/>
          </a:bodyPr>
          <a:lstStyle/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Community Service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i="1" dirty="0">
                <a:solidFill>
                  <a:srgbClr val="0072CE"/>
                </a:solidFill>
                <a:latin typeface="Gotham Bold"/>
              </a:rPr>
              <a:t> Earn Community Service Hours</a:t>
            </a:r>
          </a:p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Student Led Workshops</a:t>
            </a:r>
            <a:endParaRPr lang="en-US" sz="2800" dirty="0">
              <a:solidFill>
                <a:srgbClr val="0072CE"/>
              </a:solidFill>
              <a:latin typeface="Gotham Bold"/>
            </a:endParaRPr>
          </a:p>
          <a:p>
            <a:pPr fontAlgn="base">
              <a:buBlip>
                <a:blip r:embed="rId2"/>
              </a:buBlip>
            </a:pP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Flexibility with Programming</a:t>
            </a:r>
          </a:p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Fundraise for Chapter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i="1" dirty="0">
                <a:solidFill>
                  <a:srgbClr val="0072CE"/>
                </a:solidFill>
                <a:latin typeface="Gotham Bold"/>
              </a:rPr>
              <a:t> Start-Up Funds (Grant Provided)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i="1" dirty="0">
                <a:solidFill>
                  <a:srgbClr val="0072CE"/>
                </a:solidFill>
                <a:latin typeface="Gotham Bold"/>
              </a:rPr>
              <a:t> Can Earn $10 Per Adult (Will Lasts)</a:t>
            </a:r>
          </a:p>
          <a:p>
            <a:pPr fontAlgn="base">
              <a:buBlip>
                <a:blip r:embed="rId2"/>
              </a:buBlip>
            </a:pP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If interested:</a:t>
            </a:r>
          </a:p>
          <a:p>
            <a:pPr lvl="1" fontAlgn="base">
              <a:buBlip>
                <a:blip r:embed="rId2"/>
              </a:buBlip>
            </a:pPr>
            <a:r>
              <a:rPr lang="en-US" sz="2400" b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Contact Jess Golson</a:t>
            </a:r>
          </a:p>
          <a:p>
            <a:pPr lvl="1" fontAlgn="base">
              <a:buBlip>
                <a:blip r:embed="rId2"/>
              </a:buBlip>
            </a:pPr>
            <a:r>
              <a:rPr lang="en-US" sz="2400" b="1" i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400" i="1" u="sng" dirty="0">
                <a:solidFill>
                  <a:srgbClr val="0072CE"/>
                </a:solidFill>
                <a:latin typeface="Gotham Bold"/>
              </a:rPr>
              <a:t>jgolson@connectednation.org</a:t>
            </a:r>
            <a:endParaRPr lang="en-US" sz="2400" u="sng" dirty="0">
              <a:solidFill>
                <a:srgbClr val="0072CE"/>
              </a:solidFill>
              <a:latin typeface="Gotham Bold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0F9000-C3F1-4202-4DA0-7634F58107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2903" y="1986288"/>
            <a:ext cx="3172638" cy="410396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0FC2A5-9CCD-FDAE-340C-A393753D8F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2678" y="1986288"/>
            <a:ext cx="3165035" cy="410396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11092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D0428-EF84-B1D1-5C61-F10648426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452AB4F-DFBB-3A21-0A89-DAA5AE131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Upcoming DECA DAYS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3438F4F-9EA7-DEC0-BB2D-482EF880D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65" y="1805134"/>
            <a:ext cx="5412796" cy="4401553"/>
          </a:xfrm>
        </p:spPr>
        <p:txBody>
          <a:bodyPr>
            <a:normAutofit/>
          </a:bodyPr>
          <a:lstStyle/>
          <a:p>
            <a:pPr fontAlgn="base">
              <a:buBlip>
                <a:blip r:embed="rId2"/>
              </a:buBlip>
            </a:pP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Cincinnati Reds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b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September 17</a:t>
            </a:r>
            <a:r>
              <a:rPr lang="en-US" sz="2400" i="1" baseline="30000" dirty="0">
                <a:solidFill>
                  <a:srgbClr val="0072CE"/>
                </a:solidFill>
                <a:latin typeface="Gotham Bold"/>
              </a:rPr>
              <a:t>th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 vs Dodgers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i="1" dirty="0">
                <a:solidFill>
                  <a:srgbClr val="0072CE"/>
                </a:solidFill>
                <a:latin typeface="Gotham Bold"/>
              </a:rPr>
              <a:t> Contact </a:t>
            </a:r>
            <a:r>
              <a:rPr lang="en-US" sz="2400" i="1" u="sng" dirty="0">
                <a:solidFill>
                  <a:srgbClr val="0072CE"/>
                </a:solidFill>
                <a:latin typeface="Gotham Bold"/>
              </a:rPr>
              <a:t>RBurns@reds.com</a:t>
            </a:r>
          </a:p>
          <a:p>
            <a:pPr fontAlgn="base">
              <a:buBlip>
                <a:blip r:embed="rId2"/>
              </a:buBlip>
            </a:pP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Cedar Point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i="1" dirty="0">
                <a:solidFill>
                  <a:srgbClr val="0072CE"/>
                </a:solidFill>
                <a:latin typeface="Gotham Bold"/>
              </a:rPr>
              <a:t> October 2</a:t>
            </a:r>
            <a:r>
              <a:rPr lang="en-US" sz="2400" i="1" baseline="30000" dirty="0">
                <a:solidFill>
                  <a:srgbClr val="0072CE"/>
                </a:solidFill>
                <a:latin typeface="Gotham Bold"/>
              </a:rPr>
              <a:t>nd</a:t>
            </a:r>
            <a:endParaRPr lang="en-US" sz="2400" i="1" dirty="0">
              <a:solidFill>
                <a:srgbClr val="0072CE"/>
              </a:solidFill>
              <a:latin typeface="Gotham Bold"/>
            </a:endParaRP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i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400" i="1" dirty="0">
                <a:solidFill>
                  <a:srgbClr val="0072CE"/>
                </a:solidFill>
                <a:latin typeface="Gotham Bold"/>
                <a:hlinkClick r:id="rId3"/>
              </a:rPr>
              <a:t>DLG Registration Required</a:t>
            </a:r>
            <a:endParaRPr lang="en-US" sz="2400" i="1" dirty="0">
              <a:solidFill>
                <a:srgbClr val="0072CE"/>
              </a:solidFill>
              <a:latin typeface="Gotham Bold"/>
            </a:endParaRPr>
          </a:p>
          <a:p>
            <a:pPr fontAlgn="base">
              <a:buBlip>
                <a:blip r:embed="rId2"/>
              </a:buBlip>
            </a:pP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Blue Jackets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b="1" dirty="0">
                <a:solidFill>
                  <a:srgbClr val="0072CE"/>
                </a:solidFill>
                <a:latin typeface="Gotham Bold"/>
              </a:rPr>
              <a:t> Day #1: 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October 13</a:t>
            </a:r>
            <a:r>
              <a:rPr lang="en-US" sz="2400" i="1" baseline="30000" dirty="0">
                <a:solidFill>
                  <a:srgbClr val="0072CE"/>
                </a:solidFill>
                <a:latin typeface="Gotham Bold"/>
              </a:rPr>
              <a:t>th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 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b="1" dirty="0">
                <a:solidFill>
                  <a:srgbClr val="0072CE"/>
                </a:solidFill>
                <a:latin typeface="Gotham Bold"/>
              </a:rPr>
              <a:t> Day #2: </a:t>
            </a:r>
            <a:r>
              <a:rPr lang="en-US" sz="2400" i="1">
                <a:solidFill>
                  <a:srgbClr val="FF0000"/>
                </a:solidFill>
                <a:latin typeface="Gotham Bold"/>
              </a:rPr>
              <a:t>November 3</a:t>
            </a:r>
            <a:r>
              <a:rPr lang="en-US" sz="2400" i="1" baseline="30000">
                <a:solidFill>
                  <a:srgbClr val="FF0000"/>
                </a:solidFill>
                <a:latin typeface="Gotham Bold"/>
              </a:rPr>
              <a:t>rd</a:t>
            </a:r>
            <a:r>
              <a:rPr lang="en-US" sz="2400" i="1">
                <a:solidFill>
                  <a:srgbClr val="FF0000"/>
                </a:solidFill>
                <a:latin typeface="Gotham Bold"/>
              </a:rPr>
              <a:t> </a:t>
            </a:r>
            <a:endParaRPr lang="en-US" sz="2400" i="1" dirty="0">
              <a:solidFill>
                <a:srgbClr val="FF0000"/>
              </a:solidFill>
              <a:latin typeface="Gotham Bold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92154D-1713-E03C-F78E-5E8E294CBD9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00" r="7806" b="9341"/>
          <a:stretch>
            <a:fillRect/>
          </a:stretch>
        </p:blipFill>
        <p:spPr>
          <a:xfrm>
            <a:off x="5055079" y="1964954"/>
            <a:ext cx="3454133" cy="202635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40D7D3-0AEA-78E5-7854-441792E0E6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8571" y="1805134"/>
            <a:ext cx="3401158" cy="440059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0355A97-BCB4-CFD2-DD50-47678C6F2E3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495" t="7699" r="8059" b="9521"/>
          <a:stretch>
            <a:fillRect/>
          </a:stretch>
        </p:blipFill>
        <p:spPr>
          <a:xfrm>
            <a:off x="5055079" y="4179352"/>
            <a:ext cx="3454133" cy="183929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58082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21E27-FB48-784F-B2F2-0AD5DD8A5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5A98285-C0EC-5E51-AF86-F865AB8FB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11" y="628561"/>
            <a:ext cx="11881184" cy="444050"/>
          </a:xfrm>
        </p:spPr>
        <p:txBody>
          <a:bodyPr/>
          <a:lstStyle/>
          <a:p>
            <a:pPr algn="ctr"/>
            <a:r>
              <a:rPr lang="en-US" dirty="0"/>
              <a:t>Important Dates – 1</a:t>
            </a:r>
            <a:r>
              <a:rPr lang="en-US" baseline="30000" dirty="0"/>
              <a:t>st</a:t>
            </a:r>
            <a:r>
              <a:rPr lang="en-US" dirty="0"/>
              <a:t> Semester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88A93BC-38B5-5B26-41E7-175DD4EFB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411" y="1809047"/>
            <a:ext cx="8452751" cy="4678014"/>
          </a:xfrm>
        </p:spPr>
        <p:txBody>
          <a:bodyPr>
            <a:normAutofit fontScale="92500" lnSpcReduction="20000"/>
          </a:bodyPr>
          <a:lstStyle/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700" b="1" dirty="0">
                <a:solidFill>
                  <a:srgbClr val="0072CE"/>
                </a:solidFill>
                <a:latin typeface="Gotham Bold"/>
              </a:rPr>
              <a:t> September 17</a:t>
            </a:r>
            <a:r>
              <a:rPr lang="en-US" sz="1700" b="1" baseline="30000" dirty="0">
                <a:solidFill>
                  <a:srgbClr val="0072CE"/>
                </a:solidFill>
                <a:latin typeface="Gotham Bold"/>
              </a:rPr>
              <a:t>th</a:t>
            </a:r>
            <a:r>
              <a:rPr lang="en-US" sz="1700" b="1" dirty="0">
                <a:solidFill>
                  <a:srgbClr val="0072CE"/>
                </a:solidFill>
                <a:latin typeface="Gotham Bold"/>
              </a:rPr>
              <a:t> – </a:t>
            </a:r>
            <a:r>
              <a:rPr lang="en-US" sz="1700" i="1" dirty="0">
                <a:solidFill>
                  <a:srgbClr val="0072CE"/>
                </a:solidFill>
                <a:latin typeface="Gotham Bold"/>
              </a:rPr>
              <a:t>DECA Day @ Cincinnati Reds</a:t>
            </a:r>
          </a:p>
          <a:p>
            <a:pPr lvl="1" fontAlgn="base">
              <a:spcBef>
                <a:spcPts val="600"/>
              </a:spcBef>
              <a:buBlip>
                <a:blip r:embed="rId2"/>
              </a:buBlip>
            </a:pPr>
            <a:r>
              <a:rPr lang="en-US" sz="1500" i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1500" i="1" dirty="0">
                <a:solidFill>
                  <a:srgbClr val="FF0000"/>
                </a:solidFill>
                <a:latin typeface="Gotham Bold"/>
              </a:rPr>
              <a:t>Registration Due September 14</a:t>
            </a:r>
            <a:r>
              <a:rPr lang="en-US" sz="1500" i="1" baseline="30000" dirty="0">
                <a:solidFill>
                  <a:srgbClr val="FF0000"/>
                </a:solidFill>
                <a:latin typeface="Gotham Bold"/>
              </a:rPr>
              <a:t>th</a:t>
            </a:r>
            <a:endParaRPr lang="en-US" sz="1500" i="1" dirty="0">
              <a:solidFill>
                <a:srgbClr val="FF0000"/>
              </a:solidFill>
              <a:latin typeface="Gotham Bold"/>
            </a:endParaRP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700" i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1700" b="1" dirty="0">
                <a:solidFill>
                  <a:srgbClr val="0072CE"/>
                </a:solidFill>
                <a:latin typeface="Gotham Bold"/>
              </a:rPr>
              <a:t>September 25</a:t>
            </a:r>
            <a:r>
              <a:rPr lang="en-US" sz="1700" b="1" baseline="30000" dirty="0">
                <a:solidFill>
                  <a:srgbClr val="0072CE"/>
                </a:solidFill>
                <a:latin typeface="Gotham Bold"/>
              </a:rPr>
              <a:t>th</a:t>
            </a:r>
            <a:r>
              <a:rPr lang="en-US" sz="1700" b="1" dirty="0">
                <a:solidFill>
                  <a:srgbClr val="0072CE"/>
                </a:solidFill>
                <a:latin typeface="Gotham Bold"/>
              </a:rPr>
              <a:t> – </a:t>
            </a:r>
            <a:r>
              <a:rPr lang="en-US" sz="1700" i="1" dirty="0">
                <a:solidFill>
                  <a:srgbClr val="0072CE"/>
                </a:solidFill>
                <a:latin typeface="Gotham Bold"/>
              </a:rPr>
              <a:t>DECA Advisor Professional Development (Nationwide Arena)</a:t>
            </a:r>
          </a:p>
          <a:p>
            <a:pPr lvl="1" fontAlgn="base">
              <a:spcBef>
                <a:spcPts val="600"/>
              </a:spcBef>
              <a:buBlip>
                <a:blip r:embed="rId2"/>
              </a:buBlip>
            </a:pPr>
            <a:r>
              <a:rPr lang="en-US" sz="1500" i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1500" i="1" dirty="0">
                <a:solidFill>
                  <a:srgbClr val="FF0000"/>
                </a:solidFill>
                <a:latin typeface="Gotham Bold"/>
              </a:rPr>
              <a:t>Registration Due September 21</a:t>
            </a:r>
            <a:r>
              <a:rPr lang="en-US" sz="1500" i="1" baseline="30000" dirty="0">
                <a:solidFill>
                  <a:srgbClr val="FF0000"/>
                </a:solidFill>
                <a:latin typeface="Gotham Bold"/>
              </a:rPr>
              <a:t>st</a:t>
            </a:r>
            <a:r>
              <a:rPr lang="en-US" sz="1500" i="1" dirty="0">
                <a:solidFill>
                  <a:srgbClr val="FF0000"/>
                </a:solidFill>
                <a:latin typeface="Gotham Bold"/>
              </a:rPr>
              <a:t> </a:t>
            </a: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700" b="1" dirty="0">
                <a:solidFill>
                  <a:srgbClr val="0072CE"/>
                </a:solidFill>
                <a:latin typeface="Gotham Bold"/>
              </a:rPr>
              <a:t> October 2</a:t>
            </a:r>
            <a:r>
              <a:rPr lang="en-US" sz="1700" b="1" baseline="30000" dirty="0">
                <a:solidFill>
                  <a:srgbClr val="0072CE"/>
                </a:solidFill>
                <a:latin typeface="Gotham Bold"/>
              </a:rPr>
              <a:t>nd</a:t>
            </a:r>
            <a:r>
              <a:rPr lang="en-US" sz="1700" b="1" dirty="0">
                <a:solidFill>
                  <a:srgbClr val="0072CE"/>
                </a:solidFill>
                <a:latin typeface="Gotham Bold"/>
              </a:rPr>
              <a:t> – </a:t>
            </a:r>
            <a:r>
              <a:rPr lang="en-US" sz="1700" i="1" dirty="0">
                <a:solidFill>
                  <a:srgbClr val="0072CE"/>
                </a:solidFill>
                <a:latin typeface="Gotham Bold"/>
              </a:rPr>
              <a:t>Ohio DECA Day at Cedar Point </a:t>
            </a:r>
          </a:p>
          <a:p>
            <a:pPr lvl="1" fontAlgn="base">
              <a:spcBef>
                <a:spcPts val="600"/>
              </a:spcBef>
              <a:buBlip>
                <a:blip r:embed="rId2"/>
              </a:buBlip>
            </a:pPr>
            <a:r>
              <a:rPr lang="en-US" sz="1500" i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1500" i="1" dirty="0">
                <a:solidFill>
                  <a:srgbClr val="FF0000"/>
                </a:solidFill>
                <a:latin typeface="Gotham Bold"/>
              </a:rPr>
              <a:t>Registration Due September 15</a:t>
            </a:r>
            <a:r>
              <a:rPr lang="en-US" sz="1500" i="1" baseline="30000" dirty="0">
                <a:solidFill>
                  <a:srgbClr val="FF0000"/>
                </a:solidFill>
                <a:latin typeface="Gotham Bold"/>
              </a:rPr>
              <a:t>th</a:t>
            </a:r>
            <a:endParaRPr lang="en-US" sz="1500" b="1" dirty="0">
              <a:solidFill>
                <a:srgbClr val="FF0000"/>
              </a:solidFill>
              <a:latin typeface="Gotham Bold"/>
            </a:endParaRP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700" b="1" dirty="0">
                <a:solidFill>
                  <a:srgbClr val="0072CE"/>
                </a:solidFill>
                <a:latin typeface="Gotham Bold"/>
              </a:rPr>
              <a:t> October 13</a:t>
            </a:r>
            <a:r>
              <a:rPr lang="en-US" sz="1700" b="1" baseline="30000" dirty="0">
                <a:solidFill>
                  <a:srgbClr val="0072CE"/>
                </a:solidFill>
                <a:latin typeface="Gotham Bold"/>
              </a:rPr>
              <a:t>th</a:t>
            </a:r>
            <a:r>
              <a:rPr lang="en-US" sz="1700" b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1700" dirty="0">
                <a:solidFill>
                  <a:srgbClr val="0072CE"/>
                </a:solidFill>
                <a:latin typeface="Gotham Bold"/>
              </a:rPr>
              <a:t>– </a:t>
            </a:r>
            <a:r>
              <a:rPr lang="en-US" sz="1700" i="1" dirty="0">
                <a:solidFill>
                  <a:srgbClr val="0072CE"/>
                </a:solidFill>
                <a:latin typeface="Gotham Bold"/>
              </a:rPr>
              <a:t>DECA Day #1 at Columbus Blue Jackets </a:t>
            </a:r>
          </a:p>
          <a:p>
            <a:pPr lvl="1" fontAlgn="base">
              <a:spcBef>
                <a:spcPts val="600"/>
              </a:spcBef>
              <a:buBlip>
                <a:blip r:embed="rId2"/>
              </a:buBlip>
            </a:pPr>
            <a:r>
              <a:rPr lang="en-US" sz="1500" i="1" dirty="0">
                <a:solidFill>
                  <a:srgbClr val="0072CE"/>
                </a:solidFill>
                <a:latin typeface="Gotham Bold"/>
              </a:rPr>
              <a:t> Game vs. Florida Panthers @ 6:15pm</a:t>
            </a: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700" b="1" dirty="0">
                <a:solidFill>
                  <a:srgbClr val="0072CE"/>
                </a:solidFill>
                <a:latin typeface="Gotham Bold"/>
              </a:rPr>
              <a:t> October 30</a:t>
            </a:r>
            <a:r>
              <a:rPr lang="en-US" sz="1700" b="1" baseline="30000" dirty="0">
                <a:solidFill>
                  <a:srgbClr val="0072CE"/>
                </a:solidFill>
                <a:latin typeface="Gotham Bold"/>
              </a:rPr>
              <a:t>th</a:t>
            </a:r>
            <a:r>
              <a:rPr lang="en-US" sz="1700" b="1" dirty="0">
                <a:solidFill>
                  <a:srgbClr val="0072CE"/>
                </a:solidFill>
                <a:latin typeface="Gotham Bold"/>
              </a:rPr>
              <a:t> – </a:t>
            </a:r>
            <a:r>
              <a:rPr lang="en-US" sz="1700" i="1" dirty="0">
                <a:solidFill>
                  <a:srgbClr val="0072CE"/>
                </a:solidFill>
                <a:latin typeface="Gotham Bold"/>
              </a:rPr>
              <a:t>Deadline for Ohio DECA Pin &amp; Shirt Design Contest</a:t>
            </a:r>
          </a:p>
          <a:p>
            <a:pPr lvl="1" fontAlgn="base">
              <a:spcBef>
                <a:spcPts val="600"/>
              </a:spcBef>
              <a:buBlip>
                <a:blip r:embed="rId2"/>
              </a:buBlip>
            </a:pPr>
            <a:r>
              <a:rPr lang="en-US" sz="1500" i="1" dirty="0">
                <a:solidFill>
                  <a:srgbClr val="0072CE"/>
                </a:solidFill>
                <a:latin typeface="Gotham Bold"/>
              </a:rPr>
              <a:t> Online Voting November 9</a:t>
            </a:r>
            <a:r>
              <a:rPr lang="en-US" sz="1500" i="1" baseline="30000" dirty="0">
                <a:solidFill>
                  <a:srgbClr val="0072CE"/>
                </a:solidFill>
                <a:latin typeface="Gotham Bold"/>
              </a:rPr>
              <a:t>th</a:t>
            </a:r>
            <a:r>
              <a:rPr lang="en-US" sz="1500" i="1" dirty="0">
                <a:solidFill>
                  <a:srgbClr val="0072CE"/>
                </a:solidFill>
                <a:latin typeface="Gotham Bold"/>
              </a:rPr>
              <a:t> – 13</a:t>
            </a:r>
            <a:r>
              <a:rPr lang="en-US" sz="1500" i="1" baseline="30000" dirty="0">
                <a:solidFill>
                  <a:srgbClr val="0072CE"/>
                </a:solidFill>
                <a:latin typeface="Gotham Bold"/>
              </a:rPr>
              <a:t>th</a:t>
            </a:r>
            <a:r>
              <a:rPr lang="en-US" sz="1500" i="1" dirty="0">
                <a:solidFill>
                  <a:srgbClr val="0072CE"/>
                </a:solidFill>
                <a:latin typeface="Gotham Bold"/>
              </a:rPr>
              <a:t> </a:t>
            </a:r>
            <a:endParaRPr lang="en-US" sz="1500" b="1" dirty="0">
              <a:solidFill>
                <a:srgbClr val="0072CE"/>
              </a:solidFill>
              <a:latin typeface="Gotham Bold"/>
            </a:endParaRP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700" b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1700" b="1" dirty="0">
                <a:solidFill>
                  <a:srgbClr val="0072CE"/>
                </a:solidFill>
                <a:highlight>
                  <a:srgbClr val="FFFF00"/>
                </a:highlight>
                <a:latin typeface="Gotham Bold"/>
              </a:rPr>
              <a:t>November 3</a:t>
            </a:r>
            <a:r>
              <a:rPr lang="en-US" sz="1700" b="1" baseline="30000" dirty="0">
                <a:solidFill>
                  <a:srgbClr val="0072CE"/>
                </a:solidFill>
                <a:highlight>
                  <a:srgbClr val="FFFF00"/>
                </a:highlight>
                <a:latin typeface="Gotham Bold"/>
              </a:rPr>
              <a:t>rd</a:t>
            </a:r>
            <a:r>
              <a:rPr lang="en-US" sz="1700" b="1" dirty="0">
                <a:solidFill>
                  <a:srgbClr val="0072CE"/>
                </a:solidFill>
                <a:highlight>
                  <a:srgbClr val="FFFF00"/>
                </a:highlight>
                <a:latin typeface="Gotham Bold"/>
              </a:rPr>
              <a:t> – </a:t>
            </a:r>
            <a:r>
              <a:rPr lang="en-US" sz="1700" i="1" dirty="0">
                <a:solidFill>
                  <a:srgbClr val="0072CE"/>
                </a:solidFill>
                <a:highlight>
                  <a:srgbClr val="FFFF00"/>
                </a:highlight>
                <a:latin typeface="Gotham Bold"/>
              </a:rPr>
              <a:t>DECA Day #2 at Columbus Blue Jackets</a:t>
            </a: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700" b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1700" b="1" dirty="0">
                <a:solidFill>
                  <a:srgbClr val="FF0000"/>
                </a:solidFill>
                <a:latin typeface="Gotham Bold"/>
              </a:rPr>
              <a:t>November 15</a:t>
            </a:r>
            <a:r>
              <a:rPr lang="en-US" sz="1700" b="1" baseline="30000" dirty="0">
                <a:solidFill>
                  <a:srgbClr val="FF0000"/>
                </a:solidFill>
                <a:latin typeface="Gotham Bold"/>
              </a:rPr>
              <a:t>th</a:t>
            </a:r>
            <a:r>
              <a:rPr lang="en-US" sz="1700" b="1" dirty="0">
                <a:solidFill>
                  <a:srgbClr val="FF0000"/>
                </a:solidFill>
                <a:latin typeface="Gotham Bold"/>
              </a:rPr>
              <a:t> – </a:t>
            </a:r>
            <a:r>
              <a:rPr lang="en-US" sz="1700" i="1" dirty="0">
                <a:solidFill>
                  <a:srgbClr val="FF0000"/>
                </a:solidFill>
                <a:latin typeface="Gotham Bold"/>
              </a:rPr>
              <a:t>Deadline for Initial Membership Registration</a:t>
            </a:r>
          </a:p>
          <a:p>
            <a:pPr lvl="1" fontAlgn="base">
              <a:spcBef>
                <a:spcPts val="600"/>
              </a:spcBef>
              <a:buBlip>
                <a:blip r:embed="rId2"/>
              </a:buBlip>
            </a:pPr>
            <a:r>
              <a:rPr lang="en-US" sz="1500" i="1" dirty="0">
                <a:solidFill>
                  <a:srgbClr val="0072CE"/>
                </a:solidFill>
                <a:latin typeface="Gotham Bold"/>
              </a:rPr>
              <a:t> Initial Membership Numbers determines State Competitive Event Allocations</a:t>
            </a: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700" b="1" dirty="0">
                <a:solidFill>
                  <a:srgbClr val="0072CE"/>
                </a:solidFill>
                <a:latin typeface="Gotham Bold"/>
              </a:rPr>
              <a:t> November 20</a:t>
            </a:r>
            <a:r>
              <a:rPr lang="en-US" sz="1700" b="1" baseline="30000" dirty="0">
                <a:solidFill>
                  <a:srgbClr val="0072CE"/>
                </a:solidFill>
                <a:latin typeface="Gotham Bold"/>
              </a:rPr>
              <a:t>th</a:t>
            </a:r>
            <a:r>
              <a:rPr lang="en-US" sz="1700" b="1" dirty="0">
                <a:solidFill>
                  <a:srgbClr val="0072CE"/>
                </a:solidFill>
                <a:latin typeface="Gotham Bold"/>
              </a:rPr>
              <a:t> – 22</a:t>
            </a:r>
            <a:r>
              <a:rPr lang="en-US" sz="1700" b="1" baseline="30000" dirty="0">
                <a:solidFill>
                  <a:srgbClr val="0072CE"/>
                </a:solidFill>
                <a:latin typeface="Gotham Bold"/>
              </a:rPr>
              <a:t>nd</a:t>
            </a:r>
            <a:r>
              <a:rPr lang="en-US" sz="1700" b="1" dirty="0">
                <a:solidFill>
                  <a:srgbClr val="0072CE"/>
                </a:solidFill>
                <a:latin typeface="Gotham Bold"/>
              </a:rPr>
              <a:t> – </a:t>
            </a:r>
            <a:r>
              <a:rPr lang="en-US" sz="1700" i="1" dirty="0">
                <a:solidFill>
                  <a:srgbClr val="0072CE"/>
                </a:solidFill>
                <a:latin typeface="Gotham Bold"/>
              </a:rPr>
              <a:t>The Ultimate DECA Power Trip (Louisville, Kentucky)</a:t>
            </a:r>
          </a:p>
          <a:p>
            <a:pPr lvl="1" fontAlgn="base">
              <a:spcBef>
                <a:spcPts val="600"/>
              </a:spcBef>
              <a:buBlip>
                <a:blip r:embed="rId2"/>
              </a:buBlip>
            </a:pPr>
            <a:r>
              <a:rPr lang="en-US" sz="1500" i="1" dirty="0">
                <a:solidFill>
                  <a:srgbClr val="FF0000"/>
                </a:solidFill>
                <a:latin typeface="Gotham Bold"/>
              </a:rPr>
              <a:t> Registration Due October 15</a:t>
            </a:r>
            <a:r>
              <a:rPr lang="en-US" sz="1500" i="1" baseline="30000" dirty="0">
                <a:solidFill>
                  <a:srgbClr val="FF0000"/>
                </a:solidFill>
                <a:latin typeface="Gotham Bold"/>
              </a:rPr>
              <a:t>th</a:t>
            </a:r>
            <a:r>
              <a:rPr lang="en-US" sz="1500" i="1" dirty="0">
                <a:solidFill>
                  <a:srgbClr val="FF0000"/>
                </a:solidFill>
                <a:latin typeface="Gotham Bold"/>
              </a:rPr>
              <a:t> </a:t>
            </a:r>
            <a:r>
              <a:rPr lang="en-US" sz="1500" i="1" dirty="0">
                <a:solidFill>
                  <a:srgbClr val="0072CE"/>
                </a:solidFill>
                <a:latin typeface="Gotham Bold"/>
              </a:rPr>
              <a:t>at </a:t>
            </a:r>
            <a:r>
              <a:rPr lang="en-US" sz="1500" b="1" i="1" dirty="0">
                <a:solidFill>
                  <a:srgbClr val="0072CE"/>
                </a:solidFill>
                <a:latin typeface="Gotham Bold"/>
                <a:hlinkClick r:id="rId3"/>
              </a:rPr>
              <a:t>www.deca.org/power</a:t>
            </a:r>
            <a:endParaRPr lang="en-US" sz="1500" b="1" i="1" dirty="0">
              <a:solidFill>
                <a:srgbClr val="0072CE"/>
              </a:solidFill>
              <a:latin typeface="Gotham Bold"/>
            </a:endParaRP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700" b="1" dirty="0">
                <a:solidFill>
                  <a:srgbClr val="0072CE"/>
                </a:solidFill>
                <a:latin typeface="Gotham Bold"/>
              </a:rPr>
              <a:t> December 1</a:t>
            </a:r>
            <a:r>
              <a:rPr lang="en-US" sz="1700" b="1" baseline="30000" dirty="0">
                <a:solidFill>
                  <a:srgbClr val="0072CE"/>
                </a:solidFill>
                <a:latin typeface="Gotham Bold"/>
              </a:rPr>
              <a:t>st</a:t>
            </a:r>
            <a:r>
              <a:rPr lang="en-US" sz="1700" b="1" dirty="0">
                <a:solidFill>
                  <a:srgbClr val="0072CE"/>
                </a:solidFill>
                <a:latin typeface="Gotham Bold"/>
              </a:rPr>
              <a:t> – </a:t>
            </a:r>
            <a:r>
              <a:rPr lang="en-US" sz="1700" i="1" dirty="0">
                <a:solidFill>
                  <a:srgbClr val="0072CE"/>
                </a:solidFill>
                <a:latin typeface="Gotham Bold"/>
              </a:rPr>
              <a:t>DECA Inc. Chapter &amp; Membership Campaigns Due</a:t>
            </a: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700" i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1700" b="1" dirty="0">
                <a:solidFill>
                  <a:srgbClr val="FF0000"/>
                </a:solidFill>
                <a:latin typeface="Gotham Bold"/>
              </a:rPr>
              <a:t>December 18</a:t>
            </a:r>
            <a:r>
              <a:rPr lang="en-US" sz="1700" b="1" baseline="30000" dirty="0">
                <a:solidFill>
                  <a:srgbClr val="FF0000"/>
                </a:solidFill>
                <a:latin typeface="Gotham Bold"/>
              </a:rPr>
              <a:t>th</a:t>
            </a:r>
            <a:r>
              <a:rPr lang="en-US" sz="1700" b="1" dirty="0">
                <a:solidFill>
                  <a:srgbClr val="FF0000"/>
                </a:solidFill>
                <a:latin typeface="Gotham Bold"/>
              </a:rPr>
              <a:t> – </a:t>
            </a:r>
            <a:r>
              <a:rPr lang="en-US" sz="1700" i="1" dirty="0">
                <a:solidFill>
                  <a:srgbClr val="FF0000"/>
                </a:solidFill>
                <a:latin typeface="Gotham Bold"/>
              </a:rPr>
              <a:t>Pre-Registration for 20 Page Written Prepared Events (Required)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BD037C4-9085-28AD-B88C-D700A1AFD6DE}"/>
              </a:ext>
            </a:extLst>
          </p:cNvPr>
          <p:cNvSpPr txBox="1">
            <a:spLocks/>
          </p:cNvSpPr>
          <p:nvPr/>
        </p:nvSpPr>
        <p:spPr>
          <a:xfrm>
            <a:off x="6790729" y="3429000"/>
            <a:ext cx="5244860" cy="187174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/>
              <a:buChar char="•"/>
              <a:defRPr sz="3200" b="0" i="0" kern="1200">
                <a:solidFill>
                  <a:schemeClr val="bg1">
                    <a:lumMod val="50000"/>
                  </a:schemeClr>
                </a:solidFill>
                <a:latin typeface="Gotham Book" charset="0"/>
                <a:ea typeface="Gotham Book" charset="0"/>
                <a:cs typeface="Gotham Book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/>
              <a:buChar char="•"/>
              <a:defRPr sz="2800" b="0" i="0" kern="1200">
                <a:solidFill>
                  <a:schemeClr val="bg1">
                    <a:lumMod val="50000"/>
                  </a:schemeClr>
                </a:solidFill>
                <a:latin typeface="Gotham Book" charset="0"/>
                <a:ea typeface="Gotham Book" charset="0"/>
                <a:cs typeface="Gotham Book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/>
              <a:buChar char="•"/>
              <a:defRPr sz="2400" b="0" i="0" kern="1200">
                <a:solidFill>
                  <a:schemeClr val="bg1">
                    <a:lumMod val="50000"/>
                  </a:schemeClr>
                </a:solidFill>
                <a:latin typeface="Gotham Book" charset="0"/>
                <a:ea typeface="Gotham Book" charset="0"/>
                <a:cs typeface="Gotham Book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/>
              <a:buChar char="•"/>
              <a:defRPr sz="2000" b="0" i="0" kern="1200">
                <a:solidFill>
                  <a:schemeClr val="bg1">
                    <a:lumMod val="50000"/>
                  </a:schemeClr>
                </a:solidFill>
                <a:latin typeface="Gotham Book" charset="0"/>
                <a:ea typeface="Gotham Book" charset="0"/>
                <a:cs typeface="Gotham Book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/>
              <a:buChar char="•"/>
              <a:defRPr sz="2000" b="0" i="0" kern="1200">
                <a:solidFill>
                  <a:schemeClr val="bg1">
                    <a:lumMod val="50000"/>
                  </a:schemeClr>
                </a:solidFill>
                <a:latin typeface="Gotham Book" charset="0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spcBef>
                <a:spcPts val="0"/>
              </a:spcBef>
              <a:buNone/>
            </a:pPr>
            <a:r>
              <a:rPr lang="en-US" sz="2400" i="1" dirty="0">
                <a:solidFill>
                  <a:schemeClr val="accent6"/>
                </a:solidFill>
                <a:latin typeface="Gotham Bold"/>
              </a:rPr>
              <a:t>DECA Day at Cleveland Cavaliers 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en-US" sz="2400" i="1" dirty="0">
                <a:solidFill>
                  <a:schemeClr val="accent6"/>
                </a:solidFill>
                <a:latin typeface="Gotham Bold"/>
              </a:rPr>
              <a:t>November (Date Yet To Be Finalized)</a:t>
            </a:r>
            <a:endParaRPr lang="en-US" sz="2800" i="1" dirty="0">
              <a:solidFill>
                <a:schemeClr val="accent6"/>
              </a:solidFill>
              <a:latin typeface="Gotham Bold"/>
            </a:endParaRPr>
          </a:p>
        </p:txBody>
      </p:sp>
    </p:spTree>
    <p:extLst>
      <p:ext uri="{BB962C8B-B14F-4D97-AF65-F5344CB8AC3E}">
        <p14:creationId xmlns:p14="http://schemas.microsoft.com/office/powerpoint/2010/main" val="1975538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97CD3-58BC-46A0-47C0-9ADE353E5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D9943F6-298B-95B0-D64C-59C4A1C4F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11" y="628561"/>
            <a:ext cx="11881184" cy="444050"/>
          </a:xfrm>
        </p:spPr>
        <p:txBody>
          <a:bodyPr/>
          <a:lstStyle/>
          <a:p>
            <a:pPr algn="ctr"/>
            <a:r>
              <a:rPr lang="en-US" dirty="0"/>
              <a:t>Important Dates – 2</a:t>
            </a:r>
            <a:r>
              <a:rPr lang="en-US" baseline="30000" dirty="0"/>
              <a:t>nd</a:t>
            </a:r>
            <a:r>
              <a:rPr lang="en-US" dirty="0"/>
              <a:t> Semester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5F46D8A-9932-9916-3061-EF84AB5E0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408" y="1834938"/>
            <a:ext cx="11881184" cy="4196101"/>
          </a:xfrm>
        </p:spPr>
        <p:txBody>
          <a:bodyPr>
            <a:normAutofit/>
          </a:bodyPr>
          <a:lstStyle/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600" b="1" dirty="0">
                <a:solidFill>
                  <a:srgbClr val="0072CE"/>
                </a:solidFill>
                <a:latin typeface="Gotham Bold"/>
              </a:rPr>
              <a:t> January 11</a:t>
            </a:r>
            <a:r>
              <a:rPr lang="en-US" sz="1600" b="1" baseline="30000" dirty="0">
                <a:solidFill>
                  <a:srgbClr val="0072CE"/>
                </a:solidFill>
                <a:latin typeface="Gotham Bold"/>
              </a:rPr>
              <a:t>th</a:t>
            </a:r>
            <a:r>
              <a:rPr lang="en-US" sz="1600" b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1600" dirty="0">
                <a:solidFill>
                  <a:srgbClr val="0072CE"/>
                </a:solidFill>
                <a:latin typeface="Gotham Bold"/>
              </a:rPr>
              <a:t>– </a:t>
            </a:r>
            <a:r>
              <a:rPr lang="en-US" sz="1600" i="1" dirty="0">
                <a:solidFill>
                  <a:srgbClr val="0072CE"/>
                </a:solidFill>
                <a:latin typeface="Gotham Bold"/>
              </a:rPr>
              <a:t>DECA Inc. Scholarship Applications Due</a:t>
            </a: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600" b="1" dirty="0">
                <a:solidFill>
                  <a:srgbClr val="0072CE"/>
                </a:solidFill>
                <a:latin typeface="Gotham Bold"/>
              </a:rPr>
              <a:t> January 11</a:t>
            </a:r>
            <a:r>
              <a:rPr lang="en-US" sz="1600" b="1" baseline="30000" dirty="0">
                <a:solidFill>
                  <a:srgbClr val="0072CE"/>
                </a:solidFill>
                <a:latin typeface="Gotham Bold"/>
              </a:rPr>
              <a:t>th</a:t>
            </a:r>
            <a:r>
              <a:rPr lang="en-US" sz="1600" b="1" dirty="0">
                <a:solidFill>
                  <a:srgbClr val="0072CE"/>
                </a:solidFill>
                <a:latin typeface="Gotham Bold"/>
              </a:rPr>
              <a:t> – </a:t>
            </a:r>
            <a:r>
              <a:rPr lang="en-US" sz="1600" i="1" dirty="0">
                <a:solidFill>
                  <a:srgbClr val="0072CE"/>
                </a:solidFill>
                <a:latin typeface="Gotham Bold"/>
              </a:rPr>
              <a:t>Ohio DECA CDC Registration Opens</a:t>
            </a:r>
          </a:p>
          <a:p>
            <a:pPr lvl="1" fontAlgn="base">
              <a:spcBef>
                <a:spcPts val="600"/>
              </a:spcBef>
              <a:buBlip>
                <a:blip r:embed="rId2"/>
              </a:buBlip>
            </a:pPr>
            <a:r>
              <a:rPr lang="en-US" sz="1400" b="1" i="1" dirty="0">
                <a:solidFill>
                  <a:srgbClr val="FF0000"/>
                </a:solidFill>
                <a:latin typeface="Gotham Bold"/>
              </a:rPr>
              <a:t> </a:t>
            </a:r>
            <a:r>
              <a:rPr lang="en-US" sz="1400" i="1" dirty="0">
                <a:solidFill>
                  <a:srgbClr val="FF0000"/>
                </a:solidFill>
                <a:latin typeface="Gotham Bold"/>
              </a:rPr>
              <a:t>Registration Closes at 5:00PM on January 25th</a:t>
            </a:r>
            <a:endParaRPr lang="en-US" sz="1400" dirty="0">
              <a:solidFill>
                <a:srgbClr val="FF0000"/>
              </a:solidFill>
              <a:latin typeface="Gotham Bold"/>
            </a:endParaRP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600" b="1" dirty="0">
                <a:solidFill>
                  <a:srgbClr val="0072CE"/>
                </a:solidFill>
                <a:latin typeface="Gotham Bold"/>
              </a:rPr>
              <a:t> January TBD – </a:t>
            </a:r>
            <a:r>
              <a:rPr lang="en-US" sz="1600" i="1" dirty="0">
                <a:solidFill>
                  <a:srgbClr val="0072CE"/>
                </a:solidFill>
                <a:latin typeface="Gotham Bold"/>
              </a:rPr>
              <a:t>Deadline for State Officer Applications</a:t>
            </a: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600" i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Gotham Bold"/>
              </a:rPr>
              <a:t>January 22</a:t>
            </a:r>
            <a:r>
              <a:rPr lang="en-US" sz="1600" b="1" baseline="30000" dirty="0">
                <a:solidFill>
                  <a:srgbClr val="FF0000"/>
                </a:solidFill>
                <a:latin typeface="Gotham Bold"/>
              </a:rPr>
              <a:t>nd</a:t>
            </a:r>
            <a:r>
              <a:rPr lang="en-US" sz="1600" b="1" dirty="0">
                <a:solidFill>
                  <a:srgbClr val="FF0000"/>
                </a:solidFill>
                <a:latin typeface="Gotham Bold"/>
              </a:rPr>
              <a:t> – </a:t>
            </a:r>
            <a:r>
              <a:rPr lang="en-US" sz="1600" i="1" dirty="0">
                <a:solidFill>
                  <a:srgbClr val="FF0000"/>
                </a:solidFill>
                <a:latin typeface="Gotham Bold"/>
              </a:rPr>
              <a:t>Deadline to Upload CDC Written Events to DLG by 5:00PM</a:t>
            </a: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600" b="1" dirty="0">
                <a:solidFill>
                  <a:srgbClr val="0072CE"/>
                </a:solidFill>
                <a:latin typeface="Gotham Bold"/>
              </a:rPr>
              <a:t> January 27</a:t>
            </a:r>
            <a:r>
              <a:rPr lang="en-US" sz="1600" b="1" baseline="30000" dirty="0">
                <a:solidFill>
                  <a:srgbClr val="0072CE"/>
                </a:solidFill>
                <a:latin typeface="Gotham Bold"/>
              </a:rPr>
              <a:t>th</a:t>
            </a:r>
            <a:r>
              <a:rPr lang="en-US" sz="1600" b="1" dirty="0">
                <a:solidFill>
                  <a:srgbClr val="0072CE"/>
                </a:solidFill>
                <a:latin typeface="Gotham Bold"/>
              </a:rPr>
              <a:t> – 31</a:t>
            </a:r>
            <a:r>
              <a:rPr lang="en-US" sz="1600" b="1" baseline="30000" dirty="0">
                <a:solidFill>
                  <a:srgbClr val="0072CE"/>
                </a:solidFill>
                <a:latin typeface="Gotham Bold"/>
              </a:rPr>
              <a:t>st</a:t>
            </a:r>
            <a:r>
              <a:rPr lang="en-US" sz="1600" b="1" dirty="0">
                <a:solidFill>
                  <a:srgbClr val="0072CE"/>
                </a:solidFill>
                <a:latin typeface="Gotham Bold"/>
              </a:rPr>
              <a:t> – </a:t>
            </a:r>
            <a:r>
              <a:rPr lang="en-US" sz="1600" i="1" dirty="0">
                <a:solidFill>
                  <a:srgbClr val="0072CE"/>
                </a:solidFill>
                <a:latin typeface="Gotham Bold"/>
              </a:rPr>
              <a:t>DECA Sports &amp; Entertainment Marketing Conference (Orlando, Florida)</a:t>
            </a:r>
          </a:p>
          <a:p>
            <a:pPr lvl="1" fontAlgn="base">
              <a:spcBef>
                <a:spcPts val="600"/>
              </a:spcBef>
              <a:buBlip>
                <a:blip r:embed="rId2"/>
              </a:buBlip>
            </a:pPr>
            <a:r>
              <a:rPr lang="en-US" sz="1400" i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1400" i="1" dirty="0">
                <a:solidFill>
                  <a:srgbClr val="FF0000"/>
                </a:solidFill>
                <a:latin typeface="Gotham Bold"/>
              </a:rPr>
              <a:t>Registration Due December 2nd</a:t>
            </a:r>
            <a:endParaRPr lang="en-US" sz="1400" b="1" dirty="0">
              <a:solidFill>
                <a:srgbClr val="FF0000"/>
              </a:solidFill>
              <a:latin typeface="Gotham Bold"/>
            </a:endParaRP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600" b="1" dirty="0">
                <a:solidFill>
                  <a:srgbClr val="0072CE"/>
                </a:solidFill>
                <a:latin typeface="Gotham Bold"/>
              </a:rPr>
              <a:t> February 6</a:t>
            </a:r>
            <a:r>
              <a:rPr lang="en-US" sz="1600" b="1" baseline="30000" dirty="0">
                <a:solidFill>
                  <a:srgbClr val="0072CE"/>
                </a:solidFill>
                <a:latin typeface="Gotham Bold"/>
              </a:rPr>
              <a:t>th</a:t>
            </a:r>
            <a:r>
              <a:rPr lang="en-US" sz="1600" b="1" dirty="0">
                <a:solidFill>
                  <a:srgbClr val="0072CE"/>
                </a:solidFill>
                <a:latin typeface="Gotham Bold"/>
              </a:rPr>
              <a:t> – </a:t>
            </a:r>
            <a:r>
              <a:rPr lang="en-US" sz="1600" i="1" dirty="0">
                <a:solidFill>
                  <a:srgbClr val="0072CE"/>
                </a:solidFill>
                <a:latin typeface="Gotham Bold"/>
              </a:rPr>
              <a:t>State Officer Screening</a:t>
            </a:r>
          </a:p>
          <a:p>
            <a:pPr lvl="1" fontAlgn="base">
              <a:spcBef>
                <a:spcPts val="600"/>
              </a:spcBef>
              <a:buBlip>
                <a:blip r:embed="rId2"/>
              </a:buBlip>
            </a:pPr>
            <a:r>
              <a:rPr lang="en-US" sz="1400" i="1" dirty="0">
                <a:solidFill>
                  <a:srgbClr val="0072CE"/>
                </a:solidFill>
                <a:latin typeface="Gotham Bold"/>
              </a:rPr>
              <a:t> Location TBD</a:t>
            </a:r>
            <a:endParaRPr lang="en-US" sz="1400" b="1" i="1" dirty="0">
              <a:solidFill>
                <a:srgbClr val="0072CE"/>
              </a:solidFill>
              <a:latin typeface="Gotham Bold"/>
            </a:endParaRP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600" b="1" dirty="0">
                <a:solidFill>
                  <a:srgbClr val="0072CE"/>
                </a:solidFill>
                <a:latin typeface="Gotham Bold"/>
              </a:rPr>
              <a:t> February 22</a:t>
            </a:r>
            <a:r>
              <a:rPr lang="en-US" sz="1600" b="1" baseline="30000" dirty="0">
                <a:solidFill>
                  <a:srgbClr val="0072CE"/>
                </a:solidFill>
                <a:latin typeface="Gotham Bold"/>
              </a:rPr>
              <a:t>nd</a:t>
            </a:r>
            <a:r>
              <a:rPr lang="en-US" sz="1600" b="1" dirty="0">
                <a:solidFill>
                  <a:srgbClr val="0072CE"/>
                </a:solidFill>
                <a:latin typeface="Gotham Bold"/>
              </a:rPr>
              <a:t> – 24</a:t>
            </a:r>
            <a:r>
              <a:rPr lang="en-US" sz="1600" b="1" baseline="30000" dirty="0">
                <a:solidFill>
                  <a:srgbClr val="0072CE"/>
                </a:solidFill>
                <a:latin typeface="Gotham Bold"/>
              </a:rPr>
              <a:t>th</a:t>
            </a:r>
            <a:r>
              <a:rPr lang="en-US" sz="1600" b="1" dirty="0">
                <a:solidFill>
                  <a:srgbClr val="0072CE"/>
                </a:solidFill>
                <a:latin typeface="Gotham Bold"/>
              </a:rPr>
              <a:t> – </a:t>
            </a:r>
            <a:r>
              <a:rPr lang="en-US" sz="1600" i="1" dirty="0">
                <a:solidFill>
                  <a:srgbClr val="0072CE"/>
                </a:solidFill>
                <a:latin typeface="Gotham Bold"/>
              </a:rPr>
              <a:t>Ohio DECA CDC – Hyatt Regency Columbus &amp; Greater Columbus Convention Center</a:t>
            </a: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600" b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Gotham Bold"/>
              </a:rPr>
              <a:t>March 10</a:t>
            </a:r>
            <a:r>
              <a:rPr lang="en-US" sz="1600" b="1" baseline="30000" dirty="0">
                <a:solidFill>
                  <a:srgbClr val="FF0000"/>
                </a:solidFill>
                <a:latin typeface="Gotham Bold"/>
              </a:rPr>
              <a:t>th</a:t>
            </a:r>
            <a:r>
              <a:rPr lang="en-US" sz="1600" b="1" dirty="0">
                <a:solidFill>
                  <a:srgbClr val="FF0000"/>
                </a:solidFill>
                <a:latin typeface="Gotham Bold"/>
              </a:rPr>
              <a:t> – </a:t>
            </a:r>
            <a:r>
              <a:rPr lang="en-US" sz="1600" i="1" dirty="0">
                <a:solidFill>
                  <a:srgbClr val="FF0000"/>
                </a:solidFill>
                <a:latin typeface="Gotham Bold"/>
              </a:rPr>
              <a:t>Deadline for DECA ICDC Conference Registration</a:t>
            </a: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600" b="1" dirty="0">
                <a:solidFill>
                  <a:srgbClr val="0072CE"/>
                </a:solidFill>
                <a:latin typeface="Gotham Bold"/>
              </a:rPr>
              <a:t> March 30</a:t>
            </a:r>
            <a:r>
              <a:rPr lang="en-US" sz="1600" b="1" baseline="30000" dirty="0">
                <a:solidFill>
                  <a:srgbClr val="0072CE"/>
                </a:solidFill>
                <a:latin typeface="Gotham Bold"/>
              </a:rPr>
              <a:t>th</a:t>
            </a:r>
            <a:r>
              <a:rPr lang="en-US" sz="1600" b="1" dirty="0">
                <a:solidFill>
                  <a:srgbClr val="0072CE"/>
                </a:solidFill>
                <a:latin typeface="Gotham Bold"/>
              </a:rPr>
              <a:t> – </a:t>
            </a:r>
            <a:r>
              <a:rPr lang="en-US" sz="1600" i="1" dirty="0">
                <a:solidFill>
                  <a:srgbClr val="0072CE"/>
                </a:solidFill>
                <a:latin typeface="Gotham Bold"/>
              </a:rPr>
              <a:t>DECA ICDC Written Event Uploads Deadline</a:t>
            </a: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r>
              <a:rPr lang="en-US" sz="1600" b="1" dirty="0">
                <a:solidFill>
                  <a:srgbClr val="0072CE"/>
                </a:solidFill>
                <a:latin typeface="Gotham Bold"/>
              </a:rPr>
              <a:t> April 17</a:t>
            </a:r>
            <a:r>
              <a:rPr lang="en-US" sz="1600" b="1" baseline="30000" dirty="0">
                <a:solidFill>
                  <a:srgbClr val="0072CE"/>
                </a:solidFill>
                <a:latin typeface="Gotham Bold"/>
              </a:rPr>
              <a:t>th</a:t>
            </a:r>
            <a:r>
              <a:rPr lang="en-US" sz="1600" b="1" dirty="0">
                <a:solidFill>
                  <a:srgbClr val="0072CE"/>
                </a:solidFill>
                <a:latin typeface="Gotham Bold"/>
              </a:rPr>
              <a:t> – 20</a:t>
            </a:r>
            <a:r>
              <a:rPr lang="en-US" sz="1600" b="1" baseline="30000" dirty="0">
                <a:solidFill>
                  <a:srgbClr val="0072CE"/>
                </a:solidFill>
                <a:latin typeface="Gotham Bold"/>
              </a:rPr>
              <a:t>th</a:t>
            </a:r>
            <a:r>
              <a:rPr lang="en-US" sz="1600" b="1" dirty="0">
                <a:solidFill>
                  <a:srgbClr val="0072CE"/>
                </a:solidFill>
                <a:latin typeface="Gotham Bold"/>
              </a:rPr>
              <a:t> – </a:t>
            </a:r>
            <a:r>
              <a:rPr lang="en-US" sz="1600" i="1" dirty="0">
                <a:solidFill>
                  <a:srgbClr val="0072CE"/>
                </a:solidFill>
                <a:latin typeface="Gotham Bold"/>
              </a:rPr>
              <a:t>DECA ICDC (Anaheim, California)</a:t>
            </a:r>
            <a:endParaRPr lang="en-US" sz="1600" b="1" i="1" dirty="0">
              <a:solidFill>
                <a:srgbClr val="0072CE"/>
              </a:solidFill>
              <a:latin typeface="Gotham Bold"/>
            </a:endParaRPr>
          </a:p>
          <a:p>
            <a:pPr fontAlgn="base">
              <a:spcBef>
                <a:spcPts val="600"/>
              </a:spcBef>
              <a:buBlip>
                <a:blip r:embed="rId2"/>
              </a:buBlip>
            </a:pPr>
            <a:endParaRPr lang="en-US" sz="1800" dirty="0">
              <a:solidFill>
                <a:srgbClr val="0072CE"/>
              </a:solidFill>
              <a:latin typeface="Gotham Bold"/>
            </a:endParaRPr>
          </a:p>
        </p:txBody>
      </p:sp>
    </p:spTree>
    <p:extLst>
      <p:ext uri="{BB962C8B-B14F-4D97-AF65-F5344CB8AC3E}">
        <p14:creationId xmlns:p14="http://schemas.microsoft.com/office/powerpoint/2010/main" val="2747628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79140-16D4-AE01-5620-08431B5F6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8389B2-6720-CD93-5802-12127373F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TEAM 83 Initiatives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5CF4339-0C22-ADA3-BCB9-138074422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65" y="1805134"/>
            <a:ext cx="5412796" cy="4401553"/>
          </a:xfrm>
        </p:spPr>
        <p:txBody>
          <a:bodyPr>
            <a:normAutofit/>
          </a:bodyPr>
          <a:lstStyle/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Brave Like Me</a:t>
            </a:r>
            <a:endParaRPr lang="en-US" sz="2400" b="1" dirty="0">
              <a:solidFill>
                <a:srgbClr val="0072CE"/>
              </a:solidFill>
              <a:latin typeface="Gotham Bold"/>
            </a:endParaRPr>
          </a:p>
          <a:p>
            <a:pPr fontAlgn="base">
              <a:buBlip>
                <a:blip r:embed="rId2"/>
              </a:buBlip>
            </a:pP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Connect Calls</a:t>
            </a:r>
          </a:p>
          <a:p>
            <a:pPr lvl="1" fontAlgn="base">
              <a:buBlip>
                <a:blip r:embed="rId2"/>
              </a:buBlip>
            </a:pPr>
            <a:r>
              <a:rPr lang="en-US" sz="2400" i="1" dirty="0">
                <a:solidFill>
                  <a:srgbClr val="0072CE"/>
                </a:solidFill>
                <a:latin typeface="Gotham Bold"/>
              </a:rPr>
              <a:t> Competition</a:t>
            </a:r>
          </a:p>
          <a:p>
            <a:pPr lvl="1" fontAlgn="base">
              <a:buBlip>
                <a:blip r:embed="rId2"/>
              </a:buBlip>
            </a:pPr>
            <a:r>
              <a:rPr lang="en-US" sz="2400" i="1" dirty="0">
                <a:solidFill>
                  <a:srgbClr val="0072CE"/>
                </a:solidFill>
                <a:latin typeface="Gotham Bold"/>
              </a:rPr>
              <a:t> Ohio DECA Updates</a:t>
            </a:r>
          </a:p>
          <a:p>
            <a:pPr fontAlgn="base">
              <a:buBlip>
                <a:blip r:embed="rId2"/>
              </a:buBlip>
            </a:pP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Leadership Calls</a:t>
            </a:r>
          </a:p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Chapter Visits</a:t>
            </a:r>
          </a:p>
          <a:p>
            <a:pPr lvl="1" fontAlgn="base">
              <a:buBlip>
                <a:blip r:embed="rId2"/>
              </a:buBlip>
            </a:pPr>
            <a:r>
              <a:rPr lang="en-US" sz="2400" dirty="0"/>
              <a:t> </a:t>
            </a:r>
            <a:r>
              <a:rPr lang="en-US" sz="2400" dirty="0">
                <a:hlinkClick r:id="rId3"/>
              </a:rPr>
              <a:t>State Officers | Ohio DECA</a:t>
            </a:r>
            <a:r>
              <a:rPr lang="en-US" sz="2400" dirty="0"/>
              <a:t> </a:t>
            </a:r>
            <a:endParaRPr lang="en-US" sz="2400" b="1" dirty="0">
              <a:solidFill>
                <a:srgbClr val="0072CE"/>
              </a:solidFill>
              <a:latin typeface="Gotham Bold"/>
            </a:endParaRPr>
          </a:p>
          <a:p>
            <a:pPr marL="0" indent="0" fontAlgn="base">
              <a:buNone/>
            </a:pPr>
            <a:endParaRPr lang="en-US" sz="2400" dirty="0">
              <a:solidFill>
                <a:srgbClr val="0072CE"/>
              </a:solidFill>
              <a:latin typeface="Gotham Bold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DCC9E-9ABC-9244-4B2F-51D75550F3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4980" y="1983789"/>
            <a:ext cx="3235807" cy="404423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39C127E-9BBD-4771-BFA9-4E469EEC8B35}"/>
              </a:ext>
            </a:extLst>
          </p:cNvPr>
          <p:cNvGrpSpPr/>
          <p:nvPr/>
        </p:nvGrpSpPr>
        <p:grpSpPr>
          <a:xfrm>
            <a:off x="9143535" y="2898147"/>
            <a:ext cx="3147388" cy="2749278"/>
            <a:chOff x="9160787" y="2898147"/>
            <a:chExt cx="3147388" cy="27492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DE627E0-CD38-182B-9367-0E099D334C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634057" y="2898147"/>
              <a:ext cx="2200847" cy="2215519"/>
            </a:xfrm>
            <a:prstGeom prst="rect">
              <a:avLst/>
            </a:prstGeom>
            <a:ln w="28575">
              <a:solidFill>
                <a:srgbClr val="0171CE"/>
              </a:solidFill>
            </a:ln>
          </p:spPr>
        </p:pic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id="{F7808D9C-8C48-1AA4-1E7E-353ABFBE385E}"/>
                </a:ext>
              </a:extLst>
            </p:cNvPr>
            <p:cNvSpPr txBox="1">
              <a:spLocks/>
            </p:cNvSpPr>
            <p:nvPr/>
          </p:nvSpPr>
          <p:spPr>
            <a:xfrm>
              <a:off x="9160787" y="5131777"/>
              <a:ext cx="3147388" cy="515648"/>
            </a:xfrm>
            <a:prstGeom prst="rect">
              <a:avLst/>
            </a:prstGeom>
          </p:spPr>
          <p:txBody>
            <a:bodyPr>
              <a:normAutofit lnSpcReduction="10000"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32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28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24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20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20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base">
                <a:buFont typeface="Arial"/>
                <a:buNone/>
              </a:pPr>
              <a:r>
                <a:rPr lang="en-US" sz="2800" b="1" dirty="0">
                  <a:solidFill>
                    <a:srgbClr val="0072CE"/>
                  </a:solidFill>
                  <a:latin typeface="Gotham Bold"/>
                </a:rPr>
                <a:t>Request a Visit!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524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F2DD-396B-03F0-384A-11B83C2FC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74F1BC-3CE9-2274-ACAE-2D54065E4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11" y="628561"/>
            <a:ext cx="11881184" cy="444050"/>
          </a:xfrm>
        </p:spPr>
        <p:txBody>
          <a:bodyPr/>
          <a:lstStyle/>
          <a:p>
            <a:pPr algn="ctr"/>
            <a:r>
              <a:rPr lang="en-US" dirty="0"/>
              <a:t>OHIO DECA GROUP ME</a:t>
            </a:r>
          </a:p>
        </p:txBody>
      </p:sp>
      <p:pic>
        <p:nvPicPr>
          <p:cNvPr id="4" name="Picture 3" descr="Qr code&#10;&#10;AI-generated content may be incorrect.">
            <a:extLst>
              <a:ext uri="{FF2B5EF4-FFF2-40B4-BE49-F238E27FC236}">
                <a16:creationId xmlns:a16="http://schemas.microsoft.com/office/drawing/2014/main" id="{B6DEF8E0-BADF-5E1B-C431-2ECE24789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9935" y="2053087"/>
            <a:ext cx="3932206" cy="3932206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/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D37B575-9DCE-55FB-017C-A5D53B953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610" y="2604450"/>
            <a:ext cx="6339148" cy="2847439"/>
          </a:xfrm>
        </p:spPr>
        <p:txBody>
          <a:bodyPr>
            <a:normAutofit lnSpcReduction="10000"/>
          </a:bodyPr>
          <a:lstStyle/>
          <a:p>
            <a:pPr marL="0" indent="0" algn="ctr" fontAlgn="base">
              <a:buNone/>
            </a:pPr>
            <a:r>
              <a:rPr lang="en-US" dirty="0">
                <a:solidFill>
                  <a:srgbClr val="0072CE"/>
                </a:solidFill>
                <a:latin typeface="Gotham Bold"/>
              </a:rPr>
              <a:t>Please have your members sign-up for the </a:t>
            </a:r>
            <a:r>
              <a:rPr lang="en-US" dirty="0">
                <a:solidFill>
                  <a:srgbClr val="0072CE"/>
                </a:solidFill>
                <a:latin typeface="Gotham Bold"/>
                <a:hlinkClick r:id="rId3"/>
              </a:rPr>
              <a:t>Ohio DECA Group Me</a:t>
            </a:r>
            <a:r>
              <a:rPr lang="en-US" dirty="0">
                <a:solidFill>
                  <a:srgbClr val="0072CE"/>
                </a:solidFill>
                <a:latin typeface="Gotham Bold"/>
              </a:rPr>
              <a:t>!</a:t>
            </a:r>
          </a:p>
          <a:p>
            <a:pPr marL="0" indent="0" algn="ctr" fontAlgn="base">
              <a:buNone/>
            </a:pPr>
            <a:endParaRPr lang="en-US" sz="1100" dirty="0">
              <a:solidFill>
                <a:srgbClr val="0072CE"/>
              </a:solidFill>
              <a:latin typeface="Gotham Bold"/>
            </a:endParaRPr>
          </a:p>
          <a:p>
            <a:pPr marL="0" indent="0" algn="ctr" fontAlgn="base">
              <a:buNone/>
            </a:pPr>
            <a:r>
              <a:rPr lang="en-US" dirty="0">
                <a:solidFill>
                  <a:srgbClr val="0072CE"/>
                </a:solidFill>
                <a:latin typeface="Gotham Bold"/>
              </a:rPr>
              <a:t>This group chat will help increase communication with members throughout the state!</a:t>
            </a:r>
          </a:p>
        </p:txBody>
      </p:sp>
    </p:spTree>
    <p:extLst>
      <p:ext uri="{BB962C8B-B14F-4D97-AF65-F5344CB8AC3E}">
        <p14:creationId xmlns:p14="http://schemas.microsoft.com/office/powerpoint/2010/main" val="1244003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6EA6D-0C8B-088F-8EC4-FFC7E1A08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614B1B-9C55-BC8F-936F-AEEF901F1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23" y="2779317"/>
            <a:ext cx="10817354" cy="1076805"/>
          </a:xfrm>
        </p:spPr>
        <p:txBody>
          <a:bodyPr/>
          <a:lstStyle/>
          <a:p>
            <a:pPr algn="ctr"/>
            <a:r>
              <a:rPr lang="en-US" sz="72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898911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7E456-EA16-3045-D74C-22B6310B1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42BFDD-1339-5A1F-F347-0E151D1C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0770" y="4809804"/>
            <a:ext cx="12312770" cy="1076805"/>
          </a:xfrm>
        </p:spPr>
        <p:txBody>
          <a:bodyPr/>
          <a:lstStyle/>
          <a:p>
            <a:pPr algn="ctr"/>
            <a:r>
              <a:rPr lang="en-US" sz="7200" dirty="0"/>
              <a:t>NEXT MEETING </a:t>
            </a:r>
            <a:br>
              <a:rPr lang="en-US" sz="7200" dirty="0"/>
            </a:br>
            <a:r>
              <a:rPr lang="en-US" sz="7200" dirty="0"/>
              <a:t>September 15</a:t>
            </a:r>
            <a:r>
              <a:rPr lang="en-US" sz="7200" baseline="30000" dirty="0"/>
              <a:t>th</a:t>
            </a:r>
            <a:br>
              <a:rPr lang="en-US" sz="7200" dirty="0"/>
            </a:br>
            <a:br>
              <a:rPr lang="en-US" sz="7200" dirty="0"/>
            </a:br>
            <a:r>
              <a:rPr lang="en-US" sz="7200" dirty="0"/>
              <a:t>THEME:</a:t>
            </a:r>
            <a:br>
              <a:rPr lang="en-US" sz="7200" dirty="0"/>
            </a:br>
            <a:r>
              <a:rPr lang="en-US" sz="7200" dirty="0"/>
              <a:t>Membership &amp; </a:t>
            </a:r>
            <a:br>
              <a:rPr lang="en-US" sz="7200" dirty="0"/>
            </a:br>
            <a:r>
              <a:rPr lang="en-US" sz="7200" dirty="0"/>
              <a:t>CHAPTER STRATEGIES</a:t>
            </a:r>
          </a:p>
        </p:txBody>
      </p:sp>
    </p:spTree>
    <p:extLst>
      <p:ext uri="{BB962C8B-B14F-4D97-AF65-F5344CB8AC3E}">
        <p14:creationId xmlns:p14="http://schemas.microsoft.com/office/powerpoint/2010/main" val="1624541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E20A9-1F09-4950-AAC0-345728FE4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753" y="457718"/>
            <a:ext cx="9288975" cy="1135619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6DF99-3B38-43CA-B8C2-9B51B7CCE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753" y="1421159"/>
            <a:ext cx="9288975" cy="4615543"/>
          </a:xfrm>
        </p:spPr>
        <p:txBody>
          <a:bodyPr>
            <a:normAutofit fontScale="92500" lnSpcReduction="20000"/>
          </a:bodyPr>
          <a:lstStyle/>
          <a:p>
            <a:pPr>
              <a:buBlip>
                <a:blip r:embed="rId2"/>
              </a:buBlip>
            </a:pPr>
            <a:r>
              <a:rPr lang="en-US" sz="3300" dirty="0">
                <a:solidFill>
                  <a:srgbClr val="0171CE"/>
                </a:solidFill>
              </a:rPr>
              <a:t> 2025-2026 Recap</a:t>
            </a:r>
          </a:p>
          <a:p>
            <a:pPr>
              <a:buBlip>
                <a:blip r:embed="rId2"/>
              </a:buBlip>
            </a:pPr>
            <a:r>
              <a:rPr lang="en-US" sz="3300" dirty="0">
                <a:solidFill>
                  <a:srgbClr val="0171CE"/>
                </a:solidFill>
              </a:rPr>
              <a:t> Updates </a:t>
            </a:r>
            <a:r>
              <a:rPr lang="en-US" sz="3300">
                <a:solidFill>
                  <a:srgbClr val="0171CE"/>
                </a:solidFill>
              </a:rPr>
              <a:t>for 2026-2027</a:t>
            </a:r>
            <a:endParaRPr lang="en-US" sz="3300" dirty="0">
              <a:solidFill>
                <a:srgbClr val="0171CE"/>
              </a:solidFill>
            </a:endParaRPr>
          </a:p>
          <a:p>
            <a:pPr lvl="1">
              <a:buBlip>
                <a:blip r:embed="rId2"/>
              </a:buBlip>
            </a:pPr>
            <a:r>
              <a:rPr lang="en-US" dirty="0">
                <a:solidFill>
                  <a:srgbClr val="0171CE"/>
                </a:solidFill>
              </a:rPr>
              <a:t> DECA, Inc.</a:t>
            </a:r>
          </a:p>
          <a:p>
            <a:pPr lvl="1">
              <a:buBlip>
                <a:blip r:embed="rId2"/>
              </a:buBlip>
            </a:pPr>
            <a:r>
              <a:rPr lang="en-US" dirty="0">
                <a:solidFill>
                  <a:srgbClr val="0171CE"/>
                </a:solidFill>
              </a:rPr>
              <a:t> Ohio DECA</a:t>
            </a:r>
          </a:p>
          <a:p>
            <a:pPr>
              <a:buBlip>
                <a:blip r:embed="rId2"/>
              </a:buBlip>
            </a:pPr>
            <a:r>
              <a:rPr lang="en-US" sz="3300" dirty="0">
                <a:solidFill>
                  <a:srgbClr val="0171CE"/>
                </a:solidFill>
              </a:rPr>
              <a:t> Upcoming DECA Days</a:t>
            </a:r>
          </a:p>
          <a:p>
            <a:pPr>
              <a:buBlip>
                <a:blip r:embed="rId2"/>
              </a:buBlip>
            </a:pPr>
            <a:r>
              <a:rPr lang="en-US" sz="3300" dirty="0">
                <a:solidFill>
                  <a:srgbClr val="0171CE"/>
                </a:solidFill>
              </a:rPr>
              <a:t> Important Dates</a:t>
            </a:r>
          </a:p>
          <a:p>
            <a:pPr>
              <a:buBlip>
                <a:blip r:embed="rId2"/>
              </a:buBlip>
            </a:pPr>
            <a:r>
              <a:rPr lang="en-US" sz="3300" dirty="0">
                <a:solidFill>
                  <a:srgbClr val="0171CE"/>
                </a:solidFill>
              </a:rPr>
              <a:t> Team 83 Initiatives</a:t>
            </a:r>
          </a:p>
          <a:p>
            <a:pPr>
              <a:buBlip>
                <a:blip r:embed="rId2"/>
              </a:buBlip>
            </a:pPr>
            <a:r>
              <a:rPr lang="en-US" sz="3300" dirty="0">
                <a:solidFill>
                  <a:srgbClr val="0171CE"/>
                </a:solidFill>
              </a:rPr>
              <a:t> Questions</a:t>
            </a:r>
          </a:p>
        </p:txBody>
      </p:sp>
    </p:spTree>
    <p:extLst>
      <p:ext uri="{BB962C8B-B14F-4D97-AF65-F5344CB8AC3E}">
        <p14:creationId xmlns:p14="http://schemas.microsoft.com/office/powerpoint/2010/main" val="4148303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ED4E-1DBB-F4D5-6FA1-E47DE5154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3E4122-414D-DADA-20CF-BEB9F9B18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/>
              <a:t>Ohio DECA </a:t>
            </a:r>
            <a:br>
              <a:rPr lang="en-US" sz="7200" dirty="0"/>
            </a:br>
            <a:r>
              <a:rPr lang="en-US" sz="7200" dirty="0"/>
              <a:t>Back to School Welcome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8F12D8-BF55-6DA4-99EC-69F20F50A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931920"/>
            <a:ext cx="10817354" cy="630680"/>
          </a:xfrm>
        </p:spPr>
        <p:txBody>
          <a:bodyPr/>
          <a:lstStyle/>
          <a:p>
            <a:r>
              <a:rPr lang="en-US" sz="4000" dirty="0">
                <a:solidFill>
                  <a:schemeClr val="bg1"/>
                </a:solidFill>
                <a:latin typeface="Gotham Bold"/>
              </a:rPr>
              <a:t>Tuesday, August 25</a:t>
            </a:r>
            <a:r>
              <a:rPr lang="en-US" sz="4000" baseline="30000" dirty="0">
                <a:solidFill>
                  <a:schemeClr val="bg1"/>
                </a:solidFill>
                <a:latin typeface="Gotham Bold"/>
              </a:rPr>
              <a:t>th</a:t>
            </a:r>
            <a:r>
              <a:rPr lang="en-US" sz="4000" dirty="0">
                <a:solidFill>
                  <a:schemeClr val="bg1"/>
                </a:solidFill>
                <a:latin typeface="Gotham Bold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2765343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DAEA7-7436-5541-2747-1BDA1EB96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475A153-3E00-4F14-67D6-1F83C7E23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65" y="1805134"/>
            <a:ext cx="5412796" cy="4401553"/>
          </a:xfrm>
        </p:spPr>
        <p:txBody>
          <a:bodyPr>
            <a:normAutofit fontScale="92500" lnSpcReduction="10000"/>
          </a:bodyPr>
          <a:lstStyle/>
          <a:p>
            <a:pPr fontAlgn="base">
              <a:buBlip>
                <a:blip r:embed="rId2"/>
              </a:buBlip>
            </a:pP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8,008 Members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b="1" dirty="0">
                <a:solidFill>
                  <a:srgbClr val="0072CE"/>
                </a:solidFill>
                <a:latin typeface="Gotham Bold"/>
              </a:rPr>
              <a:t> Students: 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7,324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b="1" dirty="0">
                <a:solidFill>
                  <a:srgbClr val="0072CE"/>
                </a:solidFill>
                <a:latin typeface="Gotham Bold"/>
              </a:rPr>
              <a:t> Advisors: 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134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b="1" dirty="0">
                <a:solidFill>
                  <a:srgbClr val="0072CE"/>
                </a:solidFill>
                <a:latin typeface="Gotham Bold"/>
              </a:rPr>
              <a:t> Alumni:</a:t>
            </a:r>
            <a:r>
              <a:rPr lang="en-US" sz="24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313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b="1" dirty="0">
                <a:solidFill>
                  <a:srgbClr val="0072CE"/>
                </a:solidFill>
                <a:latin typeface="Gotham Bold"/>
              </a:rPr>
              <a:t> Professional: 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237</a:t>
            </a:r>
            <a:endParaRPr lang="en-US" sz="2400" b="1" dirty="0">
              <a:solidFill>
                <a:srgbClr val="0072CE"/>
              </a:solidFill>
              <a:latin typeface="Gotham Bold"/>
            </a:endParaRPr>
          </a:p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Over 3,000 CDC Participants</a:t>
            </a:r>
          </a:p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ICDC</a:t>
            </a:r>
            <a:r>
              <a:rPr lang="en-US" sz="2400" b="1" dirty="0">
                <a:solidFill>
                  <a:srgbClr val="0072CE"/>
                </a:solidFill>
                <a:latin typeface="Gotham Bold"/>
              </a:rPr>
              <a:t> Performance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31 Top 20 Teams</a:t>
            </a:r>
          </a:p>
          <a:p>
            <a:pPr lvl="2" fontAlgn="base">
              <a:spcBef>
                <a:spcPts val="400"/>
              </a:spcBef>
              <a:buBlip>
                <a:blip r:embed="rId2"/>
              </a:buBlip>
            </a:pPr>
            <a:r>
              <a:rPr lang="en-US" sz="20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000" i="1" dirty="0">
                <a:solidFill>
                  <a:srgbClr val="0072CE"/>
                </a:solidFill>
                <a:latin typeface="Gotham Bold"/>
              </a:rPr>
              <a:t>15 in Top 10</a:t>
            </a:r>
          </a:p>
          <a:p>
            <a:pPr lvl="2" fontAlgn="base">
              <a:spcBef>
                <a:spcPts val="400"/>
              </a:spcBef>
              <a:buBlip>
                <a:blip r:embed="rId2"/>
              </a:buBlip>
            </a:pPr>
            <a:r>
              <a:rPr lang="en-US" sz="20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000" i="1" dirty="0">
                <a:solidFill>
                  <a:srgbClr val="0072CE"/>
                </a:solidFill>
                <a:latin typeface="Gotham Bold"/>
              </a:rPr>
              <a:t>4 Competitive Event Winners</a:t>
            </a:r>
          </a:p>
          <a:p>
            <a:pPr lvl="2" fontAlgn="base">
              <a:spcBef>
                <a:spcPts val="400"/>
              </a:spcBef>
              <a:buBlip>
                <a:blip r:embed="rId2"/>
              </a:buBlip>
            </a:pPr>
            <a:r>
              <a:rPr lang="en-US" sz="2000" i="1" dirty="0">
                <a:solidFill>
                  <a:srgbClr val="0072CE"/>
                </a:solidFill>
                <a:latin typeface="Gotham Bold"/>
              </a:rPr>
              <a:t> 1 Challenge Winner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94911F-EAFE-DB46-90C2-0D4BCC9FB9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315"/>
          <a:stretch>
            <a:fillRect/>
          </a:stretch>
        </p:blipFill>
        <p:spPr>
          <a:xfrm>
            <a:off x="7635924" y="1826701"/>
            <a:ext cx="2809036" cy="209424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E240BA-E63B-43E0-61CF-F8B2D05D55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621"/>
          <a:stretch>
            <a:fillRect/>
          </a:stretch>
        </p:blipFill>
        <p:spPr>
          <a:xfrm>
            <a:off x="6411407" y="4092100"/>
            <a:ext cx="2483544" cy="209424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EF39AA-E73C-60C4-16B8-6D0642917A5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094"/>
          <a:stretch>
            <a:fillRect/>
          </a:stretch>
        </p:blipFill>
        <p:spPr>
          <a:xfrm>
            <a:off x="9077148" y="4092101"/>
            <a:ext cx="2442329" cy="209424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621583E9-BDA3-6FA8-7064-CA3F33A71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17892"/>
            <a:ext cx="12192000" cy="444050"/>
          </a:xfrm>
        </p:spPr>
        <p:txBody>
          <a:bodyPr/>
          <a:lstStyle/>
          <a:p>
            <a:pPr algn="ctr"/>
            <a:r>
              <a:rPr lang="en-US" dirty="0"/>
              <a:t>2025-2026 Year in review</a:t>
            </a:r>
          </a:p>
        </p:txBody>
      </p:sp>
    </p:spTree>
    <p:extLst>
      <p:ext uri="{BB962C8B-B14F-4D97-AF65-F5344CB8AC3E}">
        <p14:creationId xmlns:p14="http://schemas.microsoft.com/office/powerpoint/2010/main" val="3771339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58BC7-7A04-A49F-FB8F-12D942F08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C0D7D3A-3097-FAE2-8017-0FACCF79A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17892"/>
            <a:ext cx="12192000" cy="444050"/>
          </a:xfrm>
        </p:spPr>
        <p:txBody>
          <a:bodyPr/>
          <a:lstStyle/>
          <a:p>
            <a:pPr algn="ctr"/>
            <a:r>
              <a:rPr lang="en-US" dirty="0"/>
              <a:t>2025-2026 Year in review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79EBB8A-A926-904C-2E33-EA6DA2BCF0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570317"/>
              </p:ext>
            </p:extLst>
          </p:nvPr>
        </p:nvGraphicFramePr>
        <p:xfrm>
          <a:off x="255916" y="2060480"/>
          <a:ext cx="11680167" cy="36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2943">
                  <a:extLst>
                    <a:ext uri="{9D8B030D-6E8A-4147-A177-3AD203B41FA5}">
                      <a16:colId xmlns:a16="http://schemas.microsoft.com/office/drawing/2014/main" val="4160854176"/>
                    </a:ext>
                  </a:extLst>
                </a:gridCol>
                <a:gridCol w="1302742">
                  <a:extLst>
                    <a:ext uri="{9D8B030D-6E8A-4147-A177-3AD203B41FA5}">
                      <a16:colId xmlns:a16="http://schemas.microsoft.com/office/drawing/2014/main" val="889628605"/>
                    </a:ext>
                  </a:extLst>
                </a:gridCol>
                <a:gridCol w="1302742">
                  <a:extLst>
                    <a:ext uri="{9D8B030D-6E8A-4147-A177-3AD203B41FA5}">
                      <a16:colId xmlns:a16="http://schemas.microsoft.com/office/drawing/2014/main" val="237324789"/>
                    </a:ext>
                  </a:extLst>
                </a:gridCol>
                <a:gridCol w="1217884">
                  <a:extLst>
                    <a:ext uri="{9D8B030D-6E8A-4147-A177-3AD203B41FA5}">
                      <a16:colId xmlns:a16="http://schemas.microsoft.com/office/drawing/2014/main" val="4126850963"/>
                    </a:ext>
                  </a:extLst>
                </a:gridCol>
                <a:gridCol w="1973845">
                  <a:extLst>
                    <a:ext uri="{9D8B030D-6E8A-4147-A177-3AD203B41FA5}">
                      <a16:colId xmlns:a16="http://schemas.microsoft.com/office/drawing/2014/main" val="704824273"/>
                    </a:ext>
                  </a:extLst>
                </a:gridCol>
                <a:gridCol w="1303337">
                  <a:extLst>
                    <a:ext uri="{9D8B030D-6E8A-4147-A177-3AD203B41FA5}">
                      <a16:colId xmlns:a16="http://schemas.microsoft.com/office/drawing/2014/main" val="3104856745"/>
                    </a:ext>
                  </a:extLst>
                </a:gridCol>
                <a:gridCol w="1303337">
                  <a:extLst>
                    <a:ext uri="{9D8B030D-6E8A-4147-A177-3AD203B41FA5}">
                      <a16:colId xmlns:a16="http://schemas.microsoft.com/office/drawing/2014/main" val="814648946"/>
                    </a:ext>
                  </a:extLst>
                </a:gridCol>
                <a:gridCol w="1303337">
                  <a:extLst>
                    <a:ext uri="{9D8B030D-6E8A-4147-A177-3AD203B41FA5}">
                      <a16:colId xmlns:a16="http://schemas.microsoft.com/office/drawing/2014/main" val="3097876440"/>
                    </a:ext>
                  </a:extLst>
                </a:gridCol>
              </a:tblGrid>
              <a:tr h="45073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Membership Info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2025-2026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2024-2025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% Change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Membership Info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2025-2026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2024-2025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% Change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8575578"/>
                  </a:ext>
                </a:extLst>
              </a:tr>
              <a:tr h="450730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District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>
                          <a:solidFill>
                            <a:srgbClr val="00B050"/>
                          </a:solidFill>
                        </a:rPr>
                        <a:t>14%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District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-12%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46256435"/>
                  </a:ext>
                </a:extLst>
              </a:tr>
              <a:tr h="450730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District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>
                          <a:solidFill>
                            <a:srgbClr val="00B050"/>
                          </a:solidFill>
                        </a:rPr>
                        <a:t>13%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District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-20%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01686277"/>
                  </a:ext>
                </a:extLst>
              </a:tr>
              <a:tr h="450730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District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>
                          <a:solidFill>
                            <a:srgbClr val="00B050"/>
                          </a:solidFill>
                        </a:rPr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District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717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36%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17487161"/>
                  </a:ext>
                </a:extLst>
              </a:tr>
              <a:tr h="450730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District 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>
                          <a:solidFill>
                            <a:srgbClr val="00B050"/>
                          </a:solidFill>
                        </a:rPr>
                        <a:t>31%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District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58%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59665178"/>
                  </a:ext>
                </a:extLst>
              </a:tr>
              <a:tr h="450730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District 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>
                          <a:solidFill>
                            <a:srgbClr val="00B050"/>
                          </a:solidFill>
                        </a:rPr>
                        <a:t>33%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District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40%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521416254"/>
                  </a:ext>
                </a:extLst>
              </a:tr>
              <a:tr h="450730">
                <a:tc>
                  <a:txBody>
                    <a:bodyPr/>
                    <a:lstStyle/>
                    <a:p>
                      <a:pPr algn="ctr"/>
                      <a:r>
                        <a:rPr lang="en-US" b="0" i="1" dirty="0"/>
                        <a:t>District 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1,020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839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1" dirty="0">
                          <a:solidFill>
                            <a:srgbClr val="00B050"/>
                          </a:solidFill>
                        </a:rPr>
                        <a:t>22%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1" dirty="0"/>
                        <a:t>District 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774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17%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37133829"/>
                  </a:ext>
                </a:extLst>
              </a:tr>
              <a:tr h="450730">
                <a:tc>
                  <a:txBody>
                    <a:bodyPr/>
                    <a:lstStyle/>
                    <a:p>
                      <a:pPr algn="ctr"/>
                      <a:r>
                        <a:rPr lang="en-US" b="0" i="1" dirty="0"/>
                        <a:t>District 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559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465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rgbClr val="00B050"/>
                          </a:solidFill>
                        </a:rPr>
                        <a:t>20%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47627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9113747-CABF-9380-D539-DF6515333EBF}"/>
              </a:ext>
            </a:extLst>
          </p:cNvPr>
          <p:cNvSpPr txBox="1"/>
          <p:nvPr/>
        </p:nvSpPr>
        <p:spPr>
          <a:xfrm>
            <a:off x="9736183" y="5718574"/>
            <a:ext cx="2199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Gotham Bold"/>
              </a:rPr>
              <a:t>*Redistricted in 2025</a:t>
            </a:r>
          </a:p>
        </p:txBody>
      </p:sp>
    </p:spTree>
    <p:extLst>
      <p:ext uri="{BB962C8B-B14F-4D97-AF65-F5344CB8AC3E}">
        <p14:creationId xmlns:p14="http://schemas.microsoft.com/office/powerpoint/2010/main" val="1111558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428F8-4501-4C66-CFD8-292009487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D881DD5-1167-5857-4693-C2A92185C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DECA Inc. Updates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58D3B1E-AB95-0591-0604-D00334D01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65" y="1805134"/>
            <a:ext cx="8337150" cy="4401553"/>
          </a:xfrm>
        </p:spPr>
        <p:txBody>
          <a:bodyPr>
            <a:normAutofit fontScale="85000" lnSpcReduction="20000"/>
          </a:bodyPr>
          <a:lstStyle/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  <a:hlinkClick r:id="rId3"/>
              </a:rPr>
              <a:t>Chapter Campaigns</a:t>
            </a:r>
            <a:endParaRPr lang="en-US" sz="2800" b="1" dirty="0">
              <a:solidFill>
                <a:srgbClr val="0072CE"/>
              </a:solidFill>
              <a:latin typeface="Gotham Bold"/>
            </a:endParaRP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b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Community Service, Promotional, Advocacy etc. 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MUST Use Adobe Express for Submissions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b="1" i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Contact me if District Blocks Adobe</a:t>
            </a:r>
          </a:p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School-Based Enterprises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b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$25 Application Fee Now Required for Certification</a:t>
            </a:r>
            <a:endParaRPr lang="en-US" sz="2400" b="1" dirty="0">
              <a:solidFill>
                <a:srgbClr val="0072CE"/>
              </a:solidFill>
              <a:latin typeface="Gotham Bold"/>
            </a:endParaRPr>
          </a:p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Competitive Events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New Evaluation Levels (Page 40-41)</a:t>
            </a:r>
            <a:endParaRPr lang="en-US" sz="2400" dirty="0">
              <a:solidFill>
                <a:srgbClr val="0072CE"/>
              </a:solidFill>
              <a:latin typeface="Gotham Bold"/>
            </a:endParaRP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Five PIs for Team Decision Making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Prepared Events now </a:t>
            </a:r>
            <a:r>
              <a:rPr lang="en-US" sz="2400" b="1" i="1" dirty="0">
                <a:solidFill>
                  <a:srgbClr val="0072CE"/>
                </a:solidFill>
                <a:latin typeface="Gotham Bold"/>
              </a:rPr>
              <a:t>50%/50%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 for Paper/Presentation (200 Total)</a:t>
            </a:r>
            <a:endParaRPr lang="en-US" sz="2000" i="1" dirty="0">
              <a:solidFill>
                <a:srgbClr val="0072CE"/>
              </a:solidFill>
              <a:latin typeface="Gotham Bold"/>
            </a:endParaRP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Presentation Technique now part of Presentation Rubrics</a:t>
            </a:r>
            <a:endParaRPr lang="en-US" sz="2400" dirty="0">
              <a:solidFill>
                <a:srgbClr val="0072CE"/>
              </a:solidFill>
              <a:latin typeface="Gotham Bold"/>
            </a:endParaRPr>
          </a:p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  <a:hlinkClick r:id="rId4"/>
              </a:rPr>
              <a:t>Review DECA Guide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(Page 4)</a:t>
            </a:r>
            <a:endParaRPr lang="en-US" b="1" dirty="0">
              <a:solidFill>
                <a:srgbClr val="0072CE"/>
              </a:solidFill>
              <a:latin typeface="Gotham Bold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96E9ED-4FDE-109E-5D93-C0CAA87C28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4280" y="1805133"/>
            <a:ext cx="3387250" cy="440155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0575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DB6D6-E7C4-57E9-B8D2-0C9E58562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B0FF1DF-1E55-9270-168A-6B08D3616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OHIO DECA Updates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9EF078E-E7B2-7211-7431-BAB767EF9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65" y="1805134"/>
            <a:ext cx="8337150" cy="4401553"/>
          </a:xfrm>
        </p:spPr>
        <p:txBody>
          <a:bodyPr>
            <a:normAutofit fontScale="70000" lnSpcReduction="20000"/>
          </a:bodyPr>
          <a:lstStyle/>
          <a:p>
            <a:pPr fontAlgn="base">
              <a:buBlip>
                <a:blip r:embed="rId2"/>
              </a:buBlip>
            </a:pPr>
            <a:r>
              <a:rPr lang="en-US" sz="31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3100" b="1" dirty="0">
                <a:solidFill>
                  <a:srgbClr val="0072CE"/>
                </a:solidFill>
                <a:latin typeface="Gotham Bold"/>
              </a:rPr>
              <a:t>Executive Council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b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600" b="1" dirty="0">
                <a:solidFill>
                  <a:srgbClr val="0072CE"/>
                </a:solidFill>
                <a:latin typeface="Gotham Bold"/>
              </a:rPr>
              <a:t>District 2:</a:t>
            </a:r>
            <a:r>
              <a:rPr lang="en-US" sz="2600" i="1" dirty="0">
                <a:solidFill>
                  <a:srgbClr val="0072CE"/>
                </a:solidFill>
                <a:latin typeface="Gotham Bold"/>
              </a:rPr>
              <a:t> Cara Maxey, Penta-Bowling Green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600" i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600" b="1" dirty="0">
                <a:solidFill>
                  <a:srgbClr val="0072CE"/>
                </a:solidFill>
                <a:latin typeface="Gotham Bold"/>
              </a:rPr>
              <a:t>District 12: </a:t>
            </a:r>
            <a:r>
              <a:rPr lang="en-US" sz="2600" i="1" dirty="0">
                <a:solidFill>
                  <a:srgbClr val="0072CE"/>
                </a:solidFill>
                <a:latin typeface="Gotham Bold"/>
              </a:rPr>
              <a:t>Mike Goins, Western Brown</a:t>
            </a:r>
          </a:p>
          <a:p>
            <a:pPr fontAlgn="base">
              <a:buBlip>
                <a:blip r:embed="rId2"/>
              </a:buBlip>
            </a:pPr>
            <a:r>
              <a:rPr lang="en-US" sz="31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3100" b="1" dirty="0">
                <a:solidFill>
                  <a:srgbClr val="0072CE"/>
                </a:solidFill>
                <a:latin typeface="Gotham Bold"/>
              </a:rPr>
              <a:t>Competitive Events &amp; CDC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600" b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600" i="1" dirty="0">
                <a:solidFill>
                  <a:srgbClr val="0072CE"/>
                </a:solidFill>
                <a:latin typeface="Gotham Bold"/>
              </a:rPr>
              <a:t>20 Page Written Event Pre-Registration (Required)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600" b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600" i="1" dirty="0">
                <a:solidFill>
                  <a:srgbClr val="0072CE"/>
                </a:solidFill>
                <a:latin typeface="Gotham Bold"/>
              </a:rPr>
              <a:t>Earlier Prepared Event Submission Deadline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6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600" i="1" dirty="0">
                <a:solidFill>
                  <a:srgbClr val="0072CE"/>
                </a:solidFill>
                <a:latin typeface="Gotham Bold"/>
              </a:rPr>
              <a:t>Standard Deviation/Weighted Model for Prepared Event Judging</a:t>
            </a:r>
          </a:p>
          <a:p>
            <a:pPr lvl="2" fontAlgn="base">
              <a:spcBef>
                <a:spcPts val="400"/>
              </a:spcBef>
              <a:buBlip>
                <a:blip r:embed="rId2"/>
              </a:buBlip>
            </a:pPr>
            <a:r>
              <a:rPr lang="en-US" sz="2200" i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300" i="1" dirty="0">
                <a:solidFill>
                  <a:srgbClr val="0072CE"/>
                </a:solidFill>
                <a:latin typeface="Gotham Bold"/>
              </a:rPr>
              <a:t>Judges NO LONGER Reading All Papers for Event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600" i="1" dirty="0">
                <a:solidFill>
                  <a:srgbClr val="0072CE"/>
                </a:solidFill>
                <a:latin typeface="Gotham Bold"/>
              </a:rPr>
              <a:t> Statewide Substitution Policy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6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600" i="1" dirty="0">
                <a:solidFill>
                  <a:srgbClr val="0072CE"/>
                </a:solidFill>
                <a:latin typeface="Gotham Bold"/>
              </a:rPr>
              <a:t>No Finals Schedule Accommodation Requests Accepted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600" i="1" dirty="0">
                <a:solidFill>
                  <a:srgbClr val="0072CE"/>
                </a:solidFill>
                <a:latin typeface="Gotham Bold"/>
              </a:rPr>
              <a:t> Monday CDC Testing Session</a:t>
            </a:r>
          </a:p>
          <a:p>
            <a:pPr fontAlgn="base">
              <a:buBlip>
                <a:blip r:embed="rId2"/>
              </a:buBlip>
            </a:pPr>
            <a:r>
              <a:rPr lang="en-US" sz="31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3100" b="1" dirty="0">
                <a:solidFill>
                  <a:srgbClr val="0072CE"/>
                </a:solidFill>
                <a:latin typeface="Gotham Bold"/>
              </a:rPr>
              <a:t>Additional Team 83 State Officer Support</a:t>
            </a:r>
          </a:p>
          <a:p>
            <a:pPr fontAlgn="base">
              <a:buBlip>
                <a:blip r:embed="rId2"/>
              </a:buBlip>
            </a:pPr>
            <a:r>
              <a:rPr lang="en-US" sz="3100" b="1" dirty="0">
                <a:solidFill>
                  <a:srgbClr val="0072CE"/>
                </a:solidFill>
                <a:latin typeface="Gotham Bold"/>
              </a:rPr>
              <a:t> Advisor Code of Ethics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5AA1CF6-CED2-AC3C-6AD2-9283F93DAD8C}"/>
              </a:ext>
            </a:extLst>
          </p:cNvPr>
          <p:cNvSpPr txBox="1">
            <a:spLocks/>
          </p:cNvSpPr>
          <p:nvPr/>
        </p:nvSpPr>
        <p:spPr>
          <a:xfrm>
            <a:off x="7729268" y="2961783"/>
            <a:ext cx="4682426" cy="20882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/>
              <a:buChar char="•"/>
              <a:defRPr sz="3200" b="0" i="0" kern="1200">
                <a:solidFill>
                  <a:schemeClr val="bg1">
                    <a:lumMod val="50000"/>
                  </a:schemeClr>
                </a:solidFill>
                <a:latin typeface="Gotham Book" charset="0"/>
                <a:ea typeface="Gotham Book" charset="0"/>
                <a:cs typeface="Gotham Book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/>
              <a:buChar char="•"/>
              <a:defRPr sz="2800" b="0" i="0" kern="1200">
                <a:solidFill>
                  <a:schemeClr val="bg1">
                    <a:lumMod val="50000"/>
                  </a:schemeClr>
                </a:solidFill>
                <a:latin typeface="Gotham Book" charset="0"/>
                <a:ea typeface="Gotham Book" charset="0"/>
                <a:cs typeface="Gotham Book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/>
              <a:buChar char="•"/>
              <a:defRPr sz="2400" b="0" i="0" kern="1200">
                <a:solidFill>
                  <a:schemeClr val="bg1">
                    <a:lumMod val="50000"/>
                  </a:schemeClr>
                </a:solidFill>
                <a:latin typeface="Gotham Book" charset="0"/>
                <a:ea typeface="Gotham Book" charset="0"/>
                <a:cs typeface="Gotham Book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/>
              <a:buChar char="•"/>
              <a:defRPr sz="2000" b="0" i="0" kern="1200">
                <a:solidFill>
                  <a:schemeClr val="bg1">
                    <a:lumMod val="50000"/>
                  </a:schemeClr>
                </a:solidFill>
                <a:latin typeface="Gotham Book" charset="0"/>
                <a:ea typeface="Gotham Book" charset="0"/>
                <a:cs typeface="Gotham Book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/>
              <a:buChar char="•"/>
              <a:defRPr sz="2000" b="0" i="0" kern="1200">
                <a:solidFill>
                  <a:schemeClr val="bg1">
                    <a:lumMod val="50000"/>
                  </a:schemeClr>
                </a:solidFill>
                <a:latin typeface="Gotham Book" charset="0"/>
                <a:ea typeface="Gotham Book" charset="0"/>
                <a:cs typeface="Gotham Book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sz="1800" b="1" i="1" dirty="0">
                <a:solidFill>
                  <a:srgbClr val="FF0000"/>
                </a:solidFill>
                <a:latin typeface="Gotham Bold"/>
              </a:rPr>
              <a:t>Detailed Breakdowns and Discussions Regarding CDC and Competitive Event    changes will be included in:</a:t>
            </a:r>
          </a:p>
          <a:p>
            <a:pPr fontAlgn="base">
              <a:spcBef>
                <a:spcPts val="400"/>
              </a:spcBef>
            </a:pPr>
            <a:r>
              <a:rPr lang="en-US" sz="1800" i="1" dirty="0">
                <a:solidFill>
                  <a:srgbClr val="FF0000"/>
                </a:solidFill>
                <a:latin typeface="Gotham Bold"/>
              </a:rPr>
              <a:t>Competitive Events Guide</a:t>
            </a:r>
          </a:p>
          <a:p>
            <a:pPr fontAlgn="base">
              <a:spcBef>
                <a:spcPts val="400"/>
              </a:spcBef>
            </a:pPr>
            <a:r>
              <a:rPr lang="en-US" sz="1800" i="1" dirty="0">
                <a:solidFill>
                  <a:srgbClr val="FF0000"/>
                </a:solidFill>
                <a:latin typeface="Gotham Bold"/>
              </a:rPr>
              <a:t>Advisor Professional Development</a:t>
            </a:r>
          </a:p>
          <a:p>
            <a:pPr fontAlgn="base">
              <a:spcBef>
                <a:spcPts val="400"/>
              </a:spcBef>
            </a:pPr>
            <a:r>
              <a:rPr lang="en-US" sz="1800" i="1" dirty="0">
                <a:solidFill>
                  <a:srgbClr val="FF0000"/>
                </a:solidFill>
                <a:latin typeface="Gotham Bold"/>
              </a:rPr>
              <a:t>Competitive Events Deep Dives</a:t>
            </a:r>
          </a:p>
        </p:txBody>
      </p:sp>
    </p:spTree>
    <p:extLst>
      <p:ext uri="{BB962C8B-B14F-4D97-AF65-F5344CB8AC3E}">
        <p14:creationId xmlns:p14="http://schemas.microsoft.com/office/powerpoint/2010/main" val="2265184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3E746-AD75-A0A8-A80D-16BF599F4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12E4FF-2796-9E58-894E-49D4A199B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ADVISOR CODE OF ETHICS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3287B88-5463-94BF-73C8-B1A308CBE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65" y="1805134"/>
            <a:ext cx="5412796" cy="4401553"/>
          </a:xfrm>
        </p:spPr>
        <p:txBody>
          <a:bodyPr>
            <a:normAutofit/>
          </a:bodyPr>
          <a:lstStyle/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Behavior &amp; Professionalism</a:t>
            </a:r>
          </a:p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Conference Accountability</a:t>
            </a:r>
          </a:p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AI Usage Policy</a:t>
            </a:r>
            <a:endParaRPr lang="en-US" sz="2800" dirty="0">
              <a:solidFill>
                <a:srgbClr val="0072CE"/>
              </a:solidFill>
              <a:latin typeface="Gotham Bold"/>
            </a:endParaRPr>
          </a:p>
          <a:p>
            <a:pPr fontAlgn="base">
              <a:buBlip>
                <a:blip r:embed="rId2"/>
              </a:buBlip>
            </a:pP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Electronic Form</a:t>
            </a:r>
          </a:p>
          <a:p>
            <a:pPr lvl="1" fontAlgn="base">
              <a:buBlip>
                <a:blip r:embed="rId2"/>
              </a:buBlip>
            </a:pPr>
            <a:r>
              <a:rPr lang="en-US" sz="2400" b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400" i="1" dirty="0">
                <a:hlinkClick r:id="rId3"/>
              </a:rPr>
              <a:t>Advisors | Ohio DECA</a:t>
            </a:r>
            <a:endParaRPr lang="en-US" sz="2400" i="1" dirty="0"/>
          </a:p>
          <a:p>
            <a:pPr lvl="1" fontAlgn="base">
              <a:buBlip>
                <a:blip r:embed="rId2"/>
              </a:buBlip>
            </a:pPr>
            <a:r>
              <a:rPr lang="en-US" sz="2400" b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400" i="1" dirty="0">
                <a:solidFill>
                  <a:srgbClr val="0072CE"/>
                </a:solidFill>
                <a:latin typeface="Gotham Bold"/>
                <a:hlinkClick r:id="rId4"/>
              </a:rPr>
              <a:t>Jotform</a:t>
            </a:r>
            <a:endParaRPr lang="en-US" sz="2400" i="1" dirty="0">
              <a:solidFill>
                <a:srgbClr val="0072CE"/>
              </a:solidFill>
              <a:latin typeface="Gotham Bold"/>
            </a:endParaRPr>
          </a:p>
          <a:p>
            <a:pPr fontAlgn="base">
              <a:buBlip>
                <a:blip r:embed="rId2"/>
              </a:buBlip>
            </a:pP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Due by October 1st</a:t>
            </a:r>
          </a:p>
          <a:p>
            <a:pPr marL="0" indent="0" fontAlgn="base">
              <a:buNone/>
            </a:pPr>
            <a:endParaRPr lang="en-US" sz="2400" dirty="0">
              <a:solidFill>
                <a:srgbClr val="0072CE"/>
              </a:solidFill>
              <a:latin typeface="Gotham Bold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FC02867-8DDB-9D92-B81C-E019970EBC1E}"/>
              </a:ext>
            </a:extLst>
          </p:cNvPr>
          <p:cNvGrpSpPr/>
          <p:nvPr/>
        </p:nvGrpSpPr>
        <p:grpSpPr>
          <a:xfrm>
            <a:off x="7587092" y="2158956"/>
            <a:ext cx="3147389" cy="3693907"/>
            <a:chOff x="7587092" y="2158956"/>
            <a:chExt cx="3147389" cy="369390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C136F2B-43C1-C04B-9D6F-1B303795D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87092" y="2158956"/>
              <a:ext cx="3147389" cy="3147389"/>
            </a:xfrm>
            <a:prstGeom prst="rect">
              <a:avLst/>
            </a:prstGeom>
            <a:ln w="28575">
              <a:solidFill>
                <a:srgbClr val="0072CE"/>
              </a:solidFill>
            </a:ln>
          </p:spPr>
        </p:pic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216B0CB8-5D4C-00F4-0147-0B19EDDDCA7D}"/>
                </a:ext>
              </a:extLst>
            </p:cNvPr>
            <p:cNvSpPr txBox="1">
              <a:spLocks/>
            </p:cNvSpPr>
            <p:nvPr/>
          </p:nvSpPr>
          <p:spPr>
            <a:xfrm>
              <a:off x="7587093" y="5337215"/>
              <a:ext cx="3147388" cy="515648"/>
            </a:xfrm>
            <a:prstGeom prst="rect">
              <a:avLst/>
            </a:prstGeom>
          </p:spPr>
          <p:txBody>
            <a:bodyPr>
              <a:normAutofit lnSpcReduction="10000"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32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28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24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20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20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base">
                <a:buFont typeface="Arial"/>
                <a:buNone/>
              </a:pPr>
              <a:r>
                <a:rPr lang="en-US" sz="2800" b="1" dirty="0">
                  <a:solidFill>
                    <a:srgbClr val="0072CE"/>
                  </a:solidFill>
                  <a:latin typeface="Gotham Bold"/>
                </a:rPr>
                <a:t>Complete Here!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7367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AC7B0-F714-B6D3-CC87-40D4BAA10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A81B88-682F-7A95-270D-FA6CECFD2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DECA ADVISOR </a:t>
            </a:r>
            <a:br>
              <a:rPr lang="en-US" dirty="0"/>
            </a:br>
            <a:r>
              <a:rPr lang="en-US" dirty="0"/>
              <a:t>Professional Development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4FA0BB5-F96D-6945-2616-B14F33544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65" y="1805134"/>
            <a:ext cx="5412796" cy="4401553"/>
          </a:xfrm>
        </p:spPr>
        <p:txBody>
          <a:bodyPr>
            <a:normAutofit lnSpcReduction="10000"/>
          </a:bodyPr>
          <a:lstStyle/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Friday, September 25</a:t>
            </a:r>
            <a:r>
              <a:rPr lang="en-US" sz="2800" b="1" baseline="30000" dirty="0">
                <a:solidFill>
                  <a:srgbClr val="0072CE"/>
                </a:solidFill>
                <a:latin typeface="Gotham Bold"/>
              </a:rPr>
              <a:t>th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b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Nationwide Arena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b="1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400" i="1" dirty="0">
                <a:solidFill>
                  <a:srgbClr val="0072CE"/>
                </a:solidFill>
                <a:latin typeface="Gotham Bold"/>
              </a:rPr>
              <a:t>8:00AM – 4:00PM</a:t>
            </a:r>
          </a:p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DECA Inc &amp; Ohio DECA Updates</a:t>
            </a:r>
          </a:p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Advisor Best Practices</a:t>
            </a:r>
          </a:p>
          <a:p>
            <a:pPr fontAlgn="base">
              <a:buBlip>
                <a:blip r:embed="rId2"/>
              </a:buBlip>
            </a:pP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Competitive Event Deep Dive</a:t>
            </a:r>
          </a:p>
          <a:p>
            <a:pPr fontAlgn="base">
              <a:buBlip>
                <a:blip r:embed="rId2"/>
              </a:buBlip>
            </a:pP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Chapter Management</a:t>
            </a:r>
          </a:p>
          <a:p>
            <a:pPr fontAlgn="base">
              <a:buBlip>
                <a:blip r:embed="rId2"/>
              </a:buBlip>
            </a:pP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Adobe Express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33703D0-F974-A214-8447-50CD693E495D}"/>
              </a:ext>
            </a:extLst>
          </p:cNvPr>
          <p:cNvGrpSpPr/>
          <p:nvPr/>
        </p:nvGrpSpPr>
        <p:grpSpPr>
          <a:xfrm>
            <a:off x="9696406" y="2701765"/>
            <a:ext cx="2206329" cy="2649301"/>
            <a:chOff x="9696406" y="2701765"/>
            <a:chExt cx="2206329" cy="264930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2EEE617-21B8-D578-B9E5-BF4F2CDC5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96406" y="2701765"/>
              <a:ext cx="2206329" cy="2180270"/>
            </a:xfrm>
            <a:prstGeom prst="rect">
              <a:avLst/>
            </a:prstGeom>
            <a:ln w="28575">
              <a:solidFill>
                <a:srgbClr val="0171CE"/>
              </a:solidFill>
            </a:ln>
          </p:spPr>
        </p:pic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10065274-9610-2B28-E9BF-A5BA295C8B34}"/>
                </a:ext>
              </a:extLst>
            </p:cNvPr>
            <p:cNvSpPr txBox="1">
              <a:spLocks/>
            </p:cNvSpPr>
            <p:nvPr/>
          </p:nvSpPr>
          <p:spPr>
            <a:xfrm>
              <a:off x="9841133" y="4890661"/>
              <a:ext cx="2009846" cy="460405"/>
            </a:xfrm>
            <a:prstGeom prst="rect">
              <a:avLst/>
            </a:prstGeom>
          </p:spPr>
          <p:txBody>
            <a:bodyPr>
              <a:normAutofit fontScale="85000" lnSpcReduction="10000"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32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28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24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20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1600"/>
                </a:spcBef>
                <a:buFont typeface="Arial"/>
                <a:buChar char="•"/>
                <a:defRPr sz="2000" b="0" i="0" kern="1200">
                  <a:solidFill>
                    <a:schemeClr val="bg1">
                      <a:lumMod val="50000"/>
                    </a:schemeClr>
                  </a:solidFill>
                  <a:latin typeface="Gotham Book" charset="0"/>
                  <a:ea typeface="Gotham Book" charset="0"/>
                  <a:cs typeface="Gotham Book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buNone/>
              </a:pPr>
              <a:r>
                <a:rPr lang="en-US" sz="2800" b="1" dirty="0">
                  <a:solidFill>
                    <a:srgbClr val="0072CE"/>
                  </a:solidFill>
                  <a:latin typeface="Gotham Bold"/>
                </a:rPr>
                <a:t>Sign-Up Here!</a:t>
              </a:r>
            </a:p>
            <a:p>
              <a:pPr marL="0" indent="0" fontAlgn="base">
                <a:buFont typeface="Arial"/>
                <a:buNone/>
              </a:pPr>
              <a:endParaRPr lang="en-US" sz="2400" dirty="0">
                <a:solidFill>
                  <a:srgbClr val="0072CE"/>
                </a:solidFill>
                <a:latin typeface="Gotham Bold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F0F3607D-1757-9293-D1D8-6EAB2E75BB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8125" y="1783405"/>
            <a:ext cx="3490247" cy="448602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84941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C2C98-A05F-F1E9-7572-FB7C638BF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6F4A6B-9467-0DC9-E5E8-8865A32DF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Monthly advisor calls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609F784-36E8-DCA5-88F8-5E53F6377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65" y="1805134"/>
            <a:ext cx="5412796" cy="4401553"/>
          </a:xfrm>
        </p:spPr>
        <p:txBody>
          <a:bodyPr>
            <a:normAutofit/>
          </a:bodyPr>
          <a:lstStyle/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1</a:t>
            </a:r>
            <a:r>
              <a:rPr lang="en-US" sz="2800" b="1" baseline="30000" dirty="0">
                <a:solidFill>
                  <a:srgbClr val="0072CE"/>
                </a:solidFill>
                <a:latin typeface="Gotham Bold"/>
              </a:rPr>
              <a:t>st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Half - Monthly Updates</a:t>
            </a:r>
          </a:p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2</a:t>
            </a:r>
            <a:r>
              <a:rPr lang="en-US" sz="2800" b="1" baseline="30000" dirty="0">
                <a:solidFill>
                  <a:srgbClr val="0072CE"/>
                </a:solidFill>
                <a:latin typeface="Gotham Bold"/>
              </a:rPr>
              <a:t>nd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 Half - Topic Based</a:t>
            </a:r>
          </a:p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Seasonal Best Practices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i="1" dirty="0">
                <a:solidFill>
                  <a:srgbClr val="0072CE"/>
                </a:solidFill>
                <a:latin typeface="Gotham Bold"/>
              </a:rPr>
              <a:t> Membership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i="1" dirty="0">
                <a:solidFill>
                  <a:srgbClr val="0072CE"/>
                </a:solidFill>
                <a:latin typeface="Gotham Bold"/>
              </a:rPr>
              <a:t> Competitive Events</a:t>
            </a:r>
          </a:p>
          <a:p>
            <a:pPr lvl="1" fontAlgn="base">
              <a:spcBef>
                <a:spcPts val="400"/>
              </a:spcBef>
              <a:buBlip>
                <a:blip r:embed="rId2"/>
              </a:buBlip>
            </a:pPr>
            <a:r>
              <a:rPr lang="en-US" sz="2400" i="1" dirty="0">
                <a:solidFill>
                  <a:srgbClr val="0072CE"/>
                </a:solidFill>
                <a:latin typeface="Gotham Bold"/>
              </a:rPr>
              <a:t> Scholarships</a:t>
            </a:r>
          </a:p>
          <a:p>
            <a:pPr fontAlgn="base">
              <a:buBlip>
                <a:blip r:embed="rId2"/>
              </a:buBlip>
            </a:pPr>
            <a:r>
              <a:rPr lang="en-US" sz="2800" dirty="0">
                <a:solidFill>
                  <a:srgbClr val="0072CE"/>
                </a:solidFill>
                <a:latin typeface="Gotham Bold"/>
              </a:rPr>
              <a:t> </a:t>
            </a:r>
            <a:r>
              <a:rPr lang="en-US" sz="2800" b="1" dirty="0">
                <a:solidFill>
                  <a:srgbClr val="0072CE"/>
                </a:solidFill>
                <a:latin typeface="Gotham Bold"/>
              </a:rPr>
              <a:t>Q/A</a:t>
            </a:r>
          </a:p>
          <a:p>
            <a:pPr marL="0" indent="0" fontAlgn="base">
              <a:buNone/>
            </a:pPr>
            <a:endParaRPr lang="en-US" sz="2400" dirty="0">
              <a:solidFill>
                <a:srgbClr val="0072CE"/>
              </a:solidFill>
              <a:latin typeface="Gotham Bol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0A1BDE-3FAA-55ED-8018-ED582FCC51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62"/>
          <a:stretch>
            <a:fillRect/>
          </a:stretch>
        </p:blipFill>
        <p:spPr>
          <a:xfrm>
            <a:off x="5512526" y="1889760"/>
            <a:ext cx="6469599" cy="424961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84489964"/>
      </p:ext>
    </p:extLst>
  </p:cSld>
  <p:clrMapOvr>
    <a:masterClrMapping/>
  </p:clrMapOvr>
</p:sld>
</file>

<file path=ppt/theme/theme1.xml><?xml version="1.0" encoding="utf-8"?>
<a:theme xmlns:a="http://schemas.openxmlformats.org/drawingml/2006/main" name="DEC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CA PowerPoint Template" id="{B82A009D-1873-384F-B764-A181FD6B1296}" vid="{F78DBB0D-0A61-D544-8500-8FFBCA79BC8C}"/>
    </a:ext>
  </a:extLst>
</a:theme>
</file>

<file path=ppt/theme/theme2.xml><?xml version="1.0" encoding="utf-8"?>
<a:theme xmlns:a="http://schemas.openxmlformats.org/drawingml/2006/main" name="Section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CA PowerPoint Template" id="{B82A009D-1873-384F-B764-A181FD6B1296}" vid="{407ED0C1-5F4D-9A45-8F07-25AA2DDBF019}"/>
    </a:ext>
  </a:extLst>
</a:theme>
</file>

<file path=ppt/theme/theme3.xml><?xml version="1.0" encoding="utf-8"?>
<a:theme xmlns:a="http://schemas.openxmlformats.org/drawingml/2006/main" name="Head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CA PowerPoint Template" id="{B82A009D-1873-384F-B764-A181FD6B1296}" vid="{EA01EEB9-D379-D146-BC7F-5FB4B4211A63}"/>
    </a:ext>
  </a:extLst>
</a:theme>
</file>

<file path=ppt/theme/theme4.xml><?xml version="1.0" encoding="utf-8"?>
<a:theme xmlns:a="http://schemas.openxmlformats.org/drawingml/2006/main" name="Side Ba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CA PowerPoint Template" id="{B82A009D-1873-384F-B764-A181FD6B1296}" vid="{51D4F781-CE6D-C643-A621-C618772897E4}"/>
    </a:ext>
  </a:extLst>
</a:theme>
</file>

<file path=ppt/theme/theme5.xml><?xml version="1.0" encoding="utf-8"?>
<a:theme xmlns:a="http://schemas.openxmlformats.org/drawingml/2006/main" name="Dark Backgrou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CA PowerPoint Template" id="{B82A009D-1873-384F-B764-A181FD6B1296}" vid="{4735040C-3EBE-5E43-B6B4-81734E0CF426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920f5b4-f35a-4bd1-ab57-79db69ad10fb}" enabled="1" method="Standard" siteId="{50f8fcc4-94d8-4f07-84eb-36ed57c7c8a2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DECA</Template>
  <TotalTime>2383</TotalTime>
  <Words>1121</Words>
  <Application>Microsoft Office PowerPoint</Application>
  <PresentationFormat>Widescreen</PresentationFormat>
  <Paragraphs>239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Calibri</vt:lpstr>
      <vt:lpstr>Gotham Bold</vt:lpstr>
      <vt:lpstr>Gotham Book</vt:lpstr>
      <vt:lpstr>Gotham Medium</vt:lpstr>
      <vt:lpstr>DECA</vt:lpstr>
      <vt:lpstr>Section Title</vt:lpstr>
      <vt:lpstr>Header</vt:lpstr>
      <vt:lpstr>Side Bar</vt:lpstr>
      <vt:lpstr>Dark Background</vt:lpstr>
      <vt:lpstr>Ohio DECA  Back to School Welcome</vt:lpstr>
      <vt:lpstr>Agenda</vt:lpstr>
      <vt:lpstr>2025-2026 Year in review</vt:lpstr>
      <vt:lpstr>2025-2026 Year in review</vt:lpstr>
      <vt:lpstr>DECA Inc. Updates</vt:lpstr>
      <vt:lpstr>OHIO DECA Updates</vt:lpstr>
      <vt:lpstr>ADVISOR CODE OF ETHICS</vt:lpstr>
      <vt:lpstr>DECA ADVISOR  Professional Development</vt:lpstr>
      <vt:lpstr>Monthly advisor calls</vt:lpstr>
      <vt:lpstr>Monthly NEWSLETTERS</vt:lpstr>
      <vt:lpstr>State Advisor Site Visits</vt:lpstr>
      <vt:lpstr>TEENS TEACH TECH</vt:lpstr>
      <vt:lpstr>Upcoming DECA DAYS</vt:lpstr>
      <vt:lpstr>Important Dates – 1st Semester</vt:lpstr>
      <vt:lpstr>Important Dates – 2nd Semester</vt:lpstr>
      <vt:lpstr>TEAM 83 Initiatives</vt:lpstr>
      <vt:lpstr>OHIO DECA GROUP ME</vt:lpstr>
      <vt:lpstr>QUESTIONS?</vt:lpstr>
      <vt:lpstr>NEXT MEETING  September 15th  THEME: Membership &amp;  CHAPTER STRATEGIES</vt:lpstr>
      <vt:lpstr>Ohio DECA  Back to School Welcome</vt:lpstr>
    </vt:vector>
  </TitlesOfParts>
  <Manager/>
  <Company/>
  <LinksUpToDate>false</LinksUpToDate>
  <SharedDoc>false</SharedDoc>
  <HyperlinkBase>www.deca.org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DECA</dc:title>
  <dc:subject/>
  <dc:creator>DECA Inc.</dc:creator>
  <cp:keywords/>
  <dc:description>Copyright DECA Inc. All rights reserved.</dc:description>
  <cp:lastModifiedBy>Goldfinger, Drew</cp:lastModifiedBy>
  <cp:revision>8</cp:revision>
  <dcterms:created xsi:type="dcterms:W3CDTF">2020-08-22T23:08:26Z</dcterms:created>
  <dcterms:modified xsi:type="dcterms:W3CDTF">2026-08-26T11:26:30Z</dcterms:modified>
  <cp:category/>
</cp:coreProperties>
</file>