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1" r:id="rId1"/>
    <p:sldMasterId id="2147483808" r:id="rId2"/>
    <p:sldMasterId id="2147483816" r:id="rId3"/>
    <p:sldMasterId id="2147483822" r:id="rId4"/>
  </p:sldMasterIdLst>
  <p:notesMasterIdLst>
    <p:notesMasterId r:id="rId23"/>
  </p:notesMasterIdLst>
  <p:handoutMasterIdLst>
    <p:handoutMasterId r:id="rId24"/>
  </p:handoutMasterIdLst>
  <p:sldIdLst>
    <p:sldId id="382" r:id="rId5"/>
    <p:sldId id="384" r:id="rId6"/>
    <p:sldId id="404" r:id="rId7"/>
    <p:sldId id="414" r:id="rId8"/>
    <p:sldId id="411" r:id="rId9"/>
    <p:sldId id="410" r:id="rId10"/>
    <p:sldId id="408" r:id="rId11"/>
    <p:sldId id="396" r:id="rId12"/>
    <p:sldId id="406" r:id="rId13"/>
    <p:sldId id="436" r:id="rId14"/>
    <p:sldId id="437" r:id="rId15"/>
    <p:sldId id="412" r:id="rId16"/>
    <p:sldId id="433" r:id="rId17"/>
    <p:sldId id="434" r:id="rId18"/>
    <p:sldId id="435" r:id="rId19"/>
    <p:sldId id="401" r:id="rId20"/>
    <p:sldId id="398" r:id="rId21"/>
    <p:sldId id="41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CA" id="{58B347B4-DF44-6743-BA1D-9CE15ADA6416}">
          <p14:sldIdLst>
            <p14:sldId id="382"/>
            <p14:sldId id="384"/>
            <p14:sldId id="404"/>
            <p14:sldId id="414"/>
            <p14:sldId id="411"/>
            <p14:sldId id="410"/>
            <p14:sldId id="408"/>
            <p14:sldId id="396"/>
            <p14:sldId id="406"/>
            <p14:sldId id="436"/>
            <p14:sldId id="437"/>
            <p14:sldId id="412"/>
            <p14:sldId id="433"/>
            <p14:sldId id="434"/>
            <p14:sldId id="435"/>
            <p14:sldId id="401"/>
            <p14:sldId id="398"/>
            <p14:sldId id="41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CE"/>
    <a:srgbClr val="0171CE"/>
    <a:srgbClr val="D4E6FF"/>
    <a:srgbClr val="53C0F3"/>
    <a:srgbClr val="0D7DC3"/>
    <a:srgbClr val="FFFFFF"/>
    <a:srgbClr val="00B0F0"/>
    <a:srgbClr val="6D788A"/>
    <a:srgbClr val="0E7DC2"/>
    <a:srgbClr val="FF9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49"/>
    <p:restoredTop sz="96932"/>
  </p:normalViewPr>
  <p:slideViewPr>
    <p:cSldViewPr snapToGrid="0" snapToObjects="1">
      <p:cViewPr varScale="1">
        <p:scale>
          <a:sx n="95" d="100"/>
          <a:sy n="95" d="100"/>
        </p:scale>
        <p:origin x="446" y="7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-93701"/>
    </p:cViewPr>
  </p:sorterViewPr>
  <p:notesViewPr>
    <p:cSldViewPr snapToGrid="0" snapToObjects="1">
      <p:cViewPr varScale="1">
        <p:scale>
          <a:sx n="103" d="100"/>
          <a:sy n="103" d="100"/>
        </p:scale>
        <p:origin x="449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ldfinger, Drew" userId="d0c8bfbd-ab8c-43b6-bb14-deb94a2c8534" providerId="ADAL" clId="{E19627F3-BADD-4E4B-9F99-8F6A12AD52B8}"/>
    <pc:docChg chg="undo redo custSel addSld delSld modSld sldOrd delMainMaster modSection">
      <pc:chgData name="Goldfinger, Drew" userId="d0c8bfbd-ab8c-43b6-bb14-deb94a2c8534" providerId="ADAL" clId="{E19627F3-BADD-4E4B-9F99-8F6A12AD52B8}" dt="2026-10-20T19:20:54.768" v="6885" actId="20577"/>
      <pc:docMkLst>
        <pc:docMk/>
      </pc:docMkLst>
      <pc:sldChg chg="modSp mod">
        <pc:chgData name="Goldfinger, Drew" userId="d0c8bfbd-ab8c-43b6-bb14-deb94a2c8534" providerId="ADAL" clId="{E19627F3-BADD-4E4B-9F99-8F6A12AD52B8}" dt="2026-10-13T13:10:02.765" v="4681" actId="20577"/>
        <pc:sldMkLst>
          <pc:docMk/>
          <pc:sldMk cId="1358707499" sldId="382"/>
        </pc:sldMkLst>
        <pc:spChg chg="mod">
          <ac:chgData name="Goldfinger, Drew" userId="d0c8bfbd-ab8c-43b6-bb14-deb94a2c8534" providerId="ADAL" clId="{E19627F3-BADD-4E4B-9F99-8F6A12AD52B8}" dt="2026-10-13T13:09:53.683" v="4655" actId="20577"/>
          <ac:spMkLst>
            <pc:docMk/>
            <pc:sldMk cId="1358707499" sldId="382"/>
            <ac:spMk id="4" creationId="{8AF97DD5-2932-C343-8BFF-D010760DADBD}"/>
          </ac:spMkLst>
        </pc:spChg>
        <pc:spChg chg="mod">
          <ac:chgData name="Goldfinger, Drew" userId="d0c8bfbd-ab8c-43b6-bb14-deb94a2c8534" providerId="ADAL" clId="{E19627F3-BADD-4E4B-9F99-8F6A12AD52B8}" dt="2026-10-13T13:10:02.765" v="4681" actId="20577"/>
          <ac:spMkLst>
            <pc:docMk/>
            <pc:sldMk cId="1358707499" sldId="382"/>
            <ac:spMk id="5" creationId="{0475C406-0CEB-FC44-9655-3C779B11213C}"/>
          </ac:spMkLst>
        </pc:spChg>
      </pc:sldChg>
      <pc:sldChg chg="modSp mod">
        <pc:chgData name="Goldfinger, Drew" userId="d0c8bfbd-ab8c-43b6-bb14-deb94a2c8534" providerId="ADAL" clId="{E19627F3-BADD-4E4B-9F99-8F6A12AD52B8}" dt="2026-10-13T13:58:24.291" v="5533" actId="20577"/>
        <pc:sldMkLst>
          <pc:docMk/>
          <pc:sldMk cId="4148303785" sldId="384"/>
        </pc:sldMkLst>
        <pc:spChg chg="mod">
          <ac:chgData name="Goldfinger, Drew" userId="d0c8bfbd-ab8c-43b6-bb14-deb94a2c8534" providerId="ADAL" clId="{E19627F3-BADD-4E4B-9F99-8F6A12AD52B8}" dt="2026-10-13T13:58:24.291" v="5533" actId="20577"/>
          <ac:spMkLst>
            <pc:docMk/>
            <pc:sldMk cId="4148303785" sldId="384"/>
            <ac:spMk id="3" creationId="{CCF6DF99-3B38-43CA-B8C2-9B51B7CCE6CF}"/>
          </ac:spMkLst>
        </pc:spChg>
      </pc:sldChg>
      <pc:sldChg chg="modSp mod">
        <pc:chgData name="Goldfinger, Drew" userId="d0c8bfbd-ab8c-43b6-bb14-deb94a2c8534" providerId="ADAL" clId="{E19627F3-BADD-4E4B-9F99-8F6A12AD52B8}" dt="2026-10-19T15:40:33.265" v="6835" actId="1076"/>
        <pc:sldMkLst>
          <pc:docMk/>
          <pc:sldMk cId="1624541096" sldId="398"/>
        </pc:sldMkLst>
        <pc:spChg chg="mod">
          <ac:chgData name="Goldfinger, Drew" userId="d0c8bfbd-ab8c-43b6-bb14-deb94a2c8534" providerId="ADAL" clId="{E19627F3-BADD-4E4B-9F99-8F6A12AD52B8}" dt="2026-10-19T15:40:33.265" v="6835" actId="1076"/>
          <ac:spMkLst>
            <pc:docMk/>
            <pc:sldMk cId="1624541096" sldId="398"/>
            <ac:spMk id="4" creationId="{5D42BFDD-1339-5A1F-F347-0E151D1C3969}"/>
          </ac:spMkLst>
        </pc:spChg>
      </pc:sldChg>
      <pc:sldChg chg="addSp delSp modSp mod">
        <pc:chgData name="Goldfinger, Drew" userId="d0c8bfbd-ab8c-43b6-bb14-deb94a2c8534" providerId="ADAL" clId="{E19627F3-BADD-4E4B-9F99-8F6A12AD52B8}" dt="2026-10-19T13:15:43.844" v="6311" actId="20577"/>
        <pc:sldMkLst>
          <pc:docMk/>
          <pc:sldMk cId="316900467" sldId="404"/>
        </pc:sldMkLst>
        <pc:spChg chg="mod">
          <ac:chgData name="Goldfinger, Drew" userId="d0c8bfbd-ab8c-43b6-bb14-deb94a2c8534" providerId="ADAL" clId="{E19627F3-BADD-4E4B-9F99-8F6A12AD52B8}" dt="2026-10-19T13:15:43.844" v="6311" actId="20577"/>
          <ac:spMkLst>
            <pc:docMk/>
            <pc:sldMk cId="316900467" sldId="404"/>
            <ac:spMk id="7" creationId="{A2E39B16-B858-75CB-D594-C8B79301676C}"/>
          </ac:spMkLst>
        </pc:spChg>
        <pc:picChg chg="add mod modCrop">
          <ac:chgData name="Goldfinger, Drew" userId="d0c8bfbd-ab8c-43b6-bb14-deb94a2c8534" providerId="ADAL" clId="{E19627F3-BADD-4E4B-9F99-8F6A12AD52B8}" dt="2026-10-13T13:46:06.770" v="4998" actId="1582"/>
          <ac:picMkLst>
            <pc:docMk/>
            <pc:sldMk cId="316900467" sldId="404"/>
            <ac:picMk id="6" creationId="{1474774E-6475-4F9A-0E99-100E8C36021A}"/>
          </ac:picMkLst>
        </pc:picChg>
        <pc:picChg chg="add mod modCrop">
          <ac:chgData name="Goldfinger, Drew" userId="d0c8bfbd-ab8c-43b6-bb14-deb94a2c8534" providerId="ADAL" clId="{E19627F3-BADD-4E4B-9F99-8F6A12AD52B8}" dt="2026-10-13T13:46:12.815" v="5000" actId="1582"/>
          <ac:picMkLst>
            <pc:docMk/>
            <pc:sldMk cId="316900467" sldId="404"/>
            <ac:picMk id="9" creationId="{59AEE0FA-1AFC-FC6B-1A47-D71A3005343D}"/>
          </ac:picMkLst>
        </pc:picChg>
        <pc:picChg chg="add del mod modCrop">
          <ac:chgData name="Goldfinger, Drew" userId="d0c8bfbd-ab8c-43b6-bb14-deb94a2c8534" providerId="ADAL" clId="{E19627F3-BADD-4E4B-9F99-8F6A12AD52B8}" dt="2026-10-16T11:07:53.889" v="6266" actId="688"/>
          <ac:picMkLst>
            <pc:docMk/>
            <pc:sldMk cId="316900467" sldId="404"/>
            <ac:picMk id="11" creationId="{C2E3A1E5-8309-0406-E1FD-22F336F9DB43}"/>
          </ac:picMkLst>
        </pc:picChg>
      </pc:sldChg>
      <pc:sldChg chg="addSp delSp modSp mod">
        <pc:chgData name="Goldfinger, Drew" userId="d0c8bfbd-ab8c-43b6-bb14-deb94a2c8534" providerId="ADAL" clId="{E19627F3-BADD-4E4B-9F99-8F6A12AD52B8}" dt="2026-10-16T10:54:18.146" v="6143" actId="1036"/>
        <pc:sldMkLst>
          <pc:docMk/>
          <pc:sldMk cId="4045808223" sldId="406"/>
        </pc:sldMkLst>
        <pc:spChg chg="mod">
          <ac:chgData name="Goldfinger, Drew" userId="d0c8bfbd-ab8c-43b6-bb14-deb94a2c8534" providerId="ADAL" clId="{E19627F3-BADD-4E4B-9F99-8F6A12AD52B8}" dt="2026-10-16T10:54:18.146" v="6143" actId="1036"/>
          <ac:spMkLst>
            <pc:docMk/>
            <pc:sldMk cId="4045808223" sldId="406"/>
            <ac:spMk id="4" creationId="{284C63A2-9FD5-9F7E-C501-BC7E437D6899}"/>
          </ac:spMkLst>
        </pc:spChg>
        <pc:picChg chg="add mod modCrop">
          <ac:chgData name="Goldfinger, Drew" userId="d0c8bfbd-ab8c-43b6-bb14-deb94a2c8534" providerId="ADAL" clId="{E19627F3-BADD-4E4B-9F99-8F6A12AD52B8}" dt="2026-10-13T15:01:30.556" v="5864" actId="1582"/>
          <ac:picMkLst>
            <pc:docMk/>
            <pc:sldMk cId="4045808223" sldId="406"/>
            <ac:picMk id="6" creationId="{16D0256A-649A-88B6-949B-E0D58EC3DF92}"/>
          </ac:picMkLst>
        </pc:picChg>
      </pc:sldChg>
      <pc:sldChg chg="modSp mod">
        <pc:chgData name="Goldfinger, Drew" userId="d0c8bfbd-ab8c-43b6-bb14-deb94a2c8534" providerId="ADAL" clId="{E19627F3-BADD-4E4B-9F99-8F6A12AD52B8}" dt="2026-10-16T10:52:11.828" v="6083" actId="20577"/>
        <pc:sldMkLst>
          <pc:docMk/>
          <pc:sldMk cId="3004367762" sldId="410"/>
        </pc:sldMkLst>
        <pc:spChg chg="mod">
          <ac:chgData name="Goldfinger, Drew" userId="d0c8bfbd-ab8c-43b6-bb14-deb94a2c8534" providerId="ADAL" clId="{E19627F3-BADD-4E4B-9F99-8F6A12AD52B8}" dt="2026-10-16T10:52:11.828" v="6083" actId="20577"/>
          <ac:spMkLst>
            <pc:docMk/>
            <pc:sldMk cId="3004367762" sldId="410"/>
            <ac:spMk id="9" creationId="{76BFCA7A-0796-D0FB-DD9D-4C1E638C2854}"/>
          </ac:spMkLst>
        </pc:spChg>
      </pc:sldChg>
      <pc:sldChg chg="modSp mod">
        <pc:chgData name="Goldfinger, Drew" userId="d0c8bfbd-ab8c-43b6-bb14-deb94a2c8534" providerId="ADAL" clId="{E19627F3-BADD-4E4B-9F99-8F6A12AD52B8}" dt="2026-10-19T11:36:34.411" v="6309" actId="20577"/>
        <pc:sldMkLst>
          <pc:docMk/>
          <pc:sldMk cId="1111558177" sldId="411"/>
        </pc:sldMkLst>
        <pc:spChg chg="mod">
          <ac:chgData name="Goldfinger, Drew" userId="d0c8bfbd-ab8c-43b6-bb14-deb94a2c8534" providerId="ADAL" clId="{E19627F3-BADD-4E4B-9F99-8F6A12AD52B8}" dt="2026-10-19T11:36:34.411" v="6309" actId="20577"/>
          <ac:spMkLst>
            <pc:docMk/>
            <pc:sldMk cId="1111558177" sldId="411"/>
            <ac:spMk id="2" creationId="{153812CA-D9B4-01FC-461B-FFB00389BD89}"/>
          </ac:spMkLst>
        </pc:spChg>
        <pc:spChg chg="mod">
          <ac:chgData name="Goldfinger, Drew" userId="d0c8bfbd-ab8c-43b6-bb14-deb94a2c8534" providerId="ADAL" clId="{E19627F3-BADD-4E4B-9F99-8F6A12AD52B8}" dt="2026-10-19T11:36:12.954" v="6303" actId="20577"/>
          <ac:spMkLst>
            <pc:docMk/>
            <pc:sldMk cId="1111558177" sldId="411"/>
            <ac:spMk id="7" creationId="{57BDD399-2864-E799-AD46-34620222D623}"/>
          </ac:spMkLst>
        </pc:spChg>
      </pc:sldChg>
      <pc:sldChg chg="addSp modSp mod">
        <pc:chgData name="Goldfinger, Drew" userId="d0c8bfbd-ab8c-43b6-bb14-deb94a2c8534" providerId="ADAL" clId="{E19627F3-BADD-4E4B-9F99-8F6A12AD52B8}" dt="2026-10-20T19:20:54.768" v="6885" actId="20577"/>
        <pc:sldMkLst>
          <pc:docMk/>
          <pc:sldMk cId="1429869740" sldId="412"/>
        </pc:sldMkLst>
        <pc:spChg chg="mod">
          <ac:chgData name="Goldfinger, Drew" userId="d0c8bfbd-ab8c-43b6-bb14-deb94a2c8534" providerId="ADAL" clId="{E19627F3-BADD-4E4B-9F99-8F6A12AD52B8}" dt="2026-10-20T19:20:54.768" v="6885" actId="20577"/>
          <ac:spMkLst>
            <pc:docMk/>
            <pc:sldMk cId="1429869740" sldId="412"/>
            <ac:spMk id="4" creationId="{46C53F1F-E3B9-0B4B-6E18-6D61EFB8956D}"/>
          </ac:spMkLst>
        </pc:spChg>
        <pc:spChg chg="add mod">
          <ac:chgData name="Goldfinger, Drew" userId="d0c8bfbd-ab8c-43b6-bb14-deb94a2c8534" providerId="ADAL" clId="{E19627F3-BADD-4E4B-9F99-8F6A12AD52B8}" dt="2026-10-16T10:54:36.761" v="6171" actId="1038"/>
          <ac:spMkLst>
            <pc:docMk/>
            <pc:sldMk cId="1429869740" sldId="412"/>
            <ac:spMk id="7" creationId="{3B7677BB-816F-A8AB-2015-8C046F334165}"/>
          </ac:spMkLst>
        </pc:spChg>
        <pc:picChg chg="add mod">
          <ac:chgData name="Goldfinger, Drew" userId="d0c8bfbd-ab8c-43b6-bb14-deb94a2c8534" providerId="ADAL" clId="{E19627F3-BADD-4E4B-9F99-8F6A12AD52B8}" dt="2026-10-16T10:54:41.499" v="6199" actId="1038"/>
          <ac:picMkLst>
            <pc:docMk/>
            <pc:sldMk cId="1429869740" sldId="412"/>
            <ac:picMk id="5" creationId="{495726EE-192A-ED7F-3A21-5CD55ECA00C1}"/>
          </ac:picMkLst>
        </pc:picChg>
      </pc:sldChg>
      <pc:sldChg chg="addSp delSp modSp add mod">
        <pc:chgData name="Goldfinger, Drew" userId="d0c8bfbd-ab8c-43b6-bb14-deb94a2c8534" providerId="ADAL" clId="{E19627F3-BADD-4E4B-9F99-8F6A12AD52B8}" dt="2026-10-13T13:57:41.201" v="5522" actId="1582"/>
        <pc:sldMkLst>
          <pc:docMk/>
          <pc:sldMk cId="3200224797" sldId="414"/>
        </pc:sldMkLst>
        <pc:spChg chg="mod">
          <ac:chgData name="Goldfinger, Drew" userId="d0c8bfbd-ab8c-43b6-bb14-deb94a2c8534" providerId="ADAL" clId="{E19627F3-BADD-4E4B-9F99-8F6A12AD52B8}" dt="2026-10-13T13:50:59.871" v="5161" actId="14100"/>
          <ac:spMkLst>
            <pc:docMk/>
            <pc:sldMk cId="3200224797" sldId="414"/>
            <ac:spMk id="3" creationId="{20A0CAC9-FE11-FED6-845D-3D80EB6AA26F}"/>
          </ac:spMkLst>
        </pc:spChg>
        <pc:spChg chg="mod">
          <ac:chgData name="Goldfinger, Drew" userId="d0c8bfbd-ab8c-43b6-bb14-deb94a2c8534" providerId="ADAL" clId="{E19627F3-BADD-4E4B-9F99-8F6A12AD52B8}" dt="2026-10-13T13:56:40.424" v="5509" actId="255"/>
          <ac:spMkLst>
            <pc:docMk/>
            <pc:sldMk cId="3200224797" sldId="414"/>
            <ac:spMk id="7" creationId="{1F931062-5C7B-AB7F-EFF3-513BFCB8FC7A}"/>
          </ac:spMkLst>
        </pc:spChg>
        <pc:picChg chg="add mod">
          <ac:chgData name="Goldfinger, Drew" userId="d0c8bfbd-ab8c-43b6-bb14-deb94a2c8534" providerId="ADAL" clId="{E19627F3-BADD-4E4B-9F99-8F6A12AD52B8}" dt="2026-10-13T13:57:41.201" v="5522" actId="1582"/>
          <ac:picMkLst>
            <pc:docMk/>
            <pc:sldMk cId="3200224797" sldId="414"/>
            <ac:picMk id="4" creationId="{5AEB75C6-E64F-BE1A-4115-3F8BABE90687}"/>
          </ac:picMkLst>
        </pc:picChg>
      </pc:sldChg>
      <pc:sldChg chg="add">
        <pc:chgData name="Goldfinger, Drew" userId="d0c8bfbd-ab8c-43b6-bb14-deb94a2c8534" providerId="ADAL" clId="{E19627F3-BADD-4E4B-9F99-8F6A12AD52B8}" dt="2026-10-13T15:04:22.806" v="5897"/>
        <pc:sldMkLst>
          <pc:docMk/>
          <pc:sldMk cId="3863299924" sldId="415"/>
        </pc:sldMkLst>
      </pc:sldChg>
      <pc:sldChg chg="modSp add mod">
        <pc:chgData name="Goldfinger, Drew" userId="d0c8bfbd-ab8c-43b6-bb14-deb94a2c8534" providerId="ADAL" clId="{E19627F3-BADD-4E4B-9F99-8F6A12AD52B8}" dt="2026-10-19T15:31:03.952" v="6535" actId="207"/>
        <pc:sldMkLst>
          <pc:docMk/>
          <pc:sldMk cId="3488744642" sldId="433"/>
        </pc:sldMkLst>
        <pc:spChg chg="mod">
          <ac:chgData name="Goldfinger, Drew" userId="d0c8bfbd-ab8c-43b6-bb14-deb94a2c8534" providerId="ADAL" clId="{E19627F3-BADD-4E4B-9F99-8F6A12AD52B8}" dt="2026-10-19T15:30:40.491" v="6498" actId="113"/>
          <ac:spMkLst>
            <pc:docMk/>
            <pc:sldMk cId="3488744642" sldId="433"/>
            <ac:spMk id="2" creationId="{BA83CA2A-8D15-408E-0934-A5AE9AE9A4C9}"/>
          </ac:spMkLst>
        </pc:spChg>
        <pc:spChg chg="mod">
          <ac:chgData name="Goldfinger, Drew" userId="d0c8bfbd-ab8c-43b6-bb14-deb94a2c8534" providerId="ADAL" clId="{E19627F3-BADD-4E4B-9F99-8F6A12AD52B8}" dt="2026-10-19T15:31:03.952" v="6535" actId="207"/>
          <ac:spMkLst>
            <pc:docMk/>
            <pc:sldMk cId="3488744642" sldId="433"/>
            <ac:spMk id="4" creationId="{AA84FCB0-9383-D3FE-0C02-0E0A6F220A65}"/>
          </ac:spMkLst>
        </pc:spChg>
      </pc:sldChg>
      <pc:sldChg chg="modSp add mod">
        <pc:chgData name="Goldfinger, Drew" userId="d0c8bfbd-ab8c-43b6-bb14-deb94a2c8534" providerId="ADAL" clId="{E19627F3-BADD-4E4B-9F99-8F6A12AD52B8}" dt="2026-10-19T15:37:53.578" v="6824" actId="114"/>
        <pc:sldMkLst>
          <pc:docMk/>
          <pc:sldMk cId="3093659087" sldId="434"/>
        </pc:sldMkLst>
        <pc:spChg chg="mod">
          <ac:chgData name="Goldfinger, Drew" userId="d0c8bfbd-ab8c-43b6-bb14-deb94a2c8534" providerId="ADAL" clId="{E19627F3-BADD-4E4B-9F99-8F6A12AD52B8}" dt="2026-10-19T15:37:53.578" v="6824" actId="114"/>
          <ac:spMkLst>
            <pc:docMk/>
            <pc:sldMk cId="3093659087" sldId="434"/>
            <ac:spMk id="2" creationId="{929A495B-7DD8-9B89-6285-FC225D5AD9B8}"/>
          </ac:spMkLst>
        </pc:spChg>
        <pc:spChg chg="mod">
          <ac:chgData name="Goldfinger, Drew" userId="d0c8bfbd-ab8c-43b6-bb14-deb94a2c8534" providerId="ADAL" clId="{E19627F3-BADD-4E4B-9F99-8F6A12AD52B8}" dt="2026-10-19T15:33:44.742" v="6564" actId="20577"/>
          <ac:spMkLst>
            <pc:docMk/>
            <pc:sldMk cId="3093659087" sldId="434"/>
            <ac:spMk id="3" creationId="{E15350F0-8624-3B93-9A71-80EF2C1FCC03}"/>
          </ac:spMkLst>
        </pc:spChg>
      </pc:sldChg>
      <pc:sldChg chg="addSp delSp modSp add mod">
        <pc:chgData name="Goldfinger, Drew" userId="d0c8bfbd-ab8c-43b6-bb14-deb94a2c8534" providerId="ADAL" clId="{E19627F3-BADD-4E4B-9F99-8F6A12AD52B8}" dt="2026-10-13T15:12:26.088" v="5962" actId="1076"/>
        <pc:sldMkLst>
          <pc:docMk/>
          <pc:sldMk cId="2029145475" sldId="435"/>
        </pc:sldMkLst>
        <pc:picChg chg="add mod">
          <ac:chgData name="Goldfinger, Drew" userId="d0c8bfbd-ab8c-43b6-bb14-deb94a2c8534" providerId="ADAL" clId="{E19627F3-BADD-4E4B-9F99-8F6A12AD52B8}" dt="2026-10-13T15:12:24.920" v="5961" actId="1076"/>
          <ac:picMkLst>
            <pc:docMk/>
            <pc:sldMk cId="2029145475" sldId="435"/>
            <ac:picMk id="5" creationId="{6B7E1591-B6AA-3B8C-4FF1-0BFF150AEFE9}"/>
          </ac:picMkLst>
        </pc:picChg>
        <pc:picChg chg="add mod">
          <ac:chgData name="Goldfinger, Drew" userId="d0c8bfbd-ab8c-43b6-bb14-deb94a2c8534" providerId="ADAL" clId="{E19627F3-BADD-4E4B-9F99-8F6A12AD52B8}" dt="2026-10-13T15:12:26.088" v="5962" actId="1076"/>
          <ac:picMkLst>
            <pc:docMk/>
            <pc:sldMk cId="2029145475" sldId="435"/>
            <ac:picMk id="7" creationId="{1FD7586D-07F7-4D45-2619-A42A81A787D9}"/>
          </ac:picMkLst>
        </pc:picChg>
      </pc:sldChg>
      <pc:sldChg chg="addSp delSp modSp add mod">
        <pc:chgData name="Goldfinger, Drew" userId="d0c8bfbd-ab8c-43b6-bb14-deb94a2c8534" providerId="ADAL" clId="{E19627F3-BADD-4E4B-9F99-8F6A12AD52B8}" dt="2026-10-19T15:27:49.705" v="6440" actId="1037"/>
        <pc:sldMkLst>
          <pc:docMk/>
          <pc:sldMk cId="1073371080" sldId="436"/>
        </pc:sldMkLst>
        <pc:spChg chg="del">
          <ac:chgData name="Goldfinger, Drew" userId="d0c8bfbd-ab8c-43b6-bb14-deb94a2c8534" providerId="ADAL" clId="{E19627F3-BADD-4E4B-9F99-8F6A12AD52B8}" dt="2026-10-19T14:46:29.800" v="6321" actId="478"/>
          <ac:spMkLst>
            <pc:docMk/>
            <pc:sldMk cId="1073371080" sldId="436"/>
            <ac:spMk id="3" creationId="{BD5B9067-D778-2EF3-6DFB-7F30CF759295}"/>
          </ac:spMkLst>
        </pc:spChg>
        <pc:spChg chg="del">
          <ac:chgData name="Goldfinger, Drew" userId="d0c8bfbd-ab8c-43b6-bb14-deb94a2c8534" providerId="ADAL" clId="{E19627F3-BADD-4E4B-9F99-8F6A12AD52B8}" dt="2026-10-19T14:46:00.287" v="6314" actId="478"/>
          <ac:spMkLst>
            <pc:docMk/>
            <pc:sldMk cId="1073371080" sldId="436"/>
            <ac:spMk id="4" creationId="{B61E565F-5A1E-32F8-1083-9A2C558C101D}"/>
          </ac:spMkLst>
        </pc:spChg>
        <pc:spChg chg="add del mod">
          <ac:chgData name="Goldfinger, Drew" userId="d0c8bfbd-ab8c-43b6-bb14-deb94a2c8534" providerId="ADAL" clId="{E19627F3-BADD-4E4B-9F99-8F6A12AD52B8}" dt="2026-10-19T14:46:32.303" v="6322" actId="478"/>
          <ac:spMkLst>
            <pc:docMk/>
            <pc:sldMk cId="1073371080" sldId="436"/>
            <ac:spMk id="8" creationId="{06F7AC53-4304-010C-2BAE-56938E9492AA}"/>
          </ac:spMkLst>
        </pc:spChg>
        <pc:picChg chg="add mod modCrop">
          <ac:chgData name="Goldfinger, Drew" userId="d0c8bfbd-ab8c-43b6-bb14-deb94a2c8534" providerId="ADAL" clId="{E19627F3-BADD-4E4B-9F99-8F6A12AD52B8}" dt="2026-10-19T15:27:49.705" v="6440" actId="1037"/>
          <ac:picMkLst>
            <pc:docMk/>
            <pc:sldMk cId="1073371080" sldId="436"/>
            <ac:picMk id="5" creationId="{EAAC0EFA-5038-1E98-B7CD-D393B687F565}"/>
          </ac:picMkLst>
        </pc:picChg>
        <pc:picChg chg="del">
          <ac:chgData name="Goldfinger, Drew" userId="d0c8bfbd-ab8c-43b6-bb14-deb94a2c8534" providerId="ADAL" clId="{E19627F3-BADD-4E4B-9F99-8F6A12AD52B8}" dt="2026-10-19T14:45:57.112" v="6313" actId="478"/>
          <ac:picMkLst>
            <pc:docMk/>
            <pc:sldMk cId="1073371080" sldId="436"/>
            <ac:picMk id="6" creationId="{5B1153B4-3AC6-3507-0A79-A808521AC6EE}"/>
          </ac:picMkLst>
        </pc:picChg>
      </pc:sldChg>
      <pc:sldChg chg="addSp delSp modSp add mod">
        <pc:chgData name="Goldfinger, Drew" userId="d0c8bfbd-ab8c-43b6-bb14-deb94a2c8534" providerId="ADAL" clId="{E19627F3-BADD-4E4B-9F99-8F6A12AD52B8}" dt="2026-10-19T14:53:01.070" v="6355" actId="1036"/>
        <pc:sldMkLst>
          <pc:docMk/>
          <pc:sldMk cId="4106219189" sldId="437"/>
        </pc:sldMkLst>
        <pc:picChg chg="add del mod">
          <ac:chgData name="Goldfinger, Drew" userId="d0c8bfbd-ab8c-43b6-bb14-deb94a2c8534" providerId="ADAL" clId="{E19627F3-BADD-4E4B-9F99-8F6A12AD52B8}" dt="2026-10-19T14:49:20.777" v="6335" actId="478"/>
          <ac:picMkLst>
            <pc:docMk/>
            <pc:sldMk cId="4106219189" sldId="437"/>
            <ac:picMk id="3" creationId="{B44A7624-4A2C-3108-75D9-D0F44F5C2261}"/>
          </ac:picMkLst>
        </pc:picChg>
        <pc:picChg chg="del">
          <ac:chgData name="Goldfinger, Drew" userId="d0c8bfbd-ab8c-43b6-bb14-deb94a2c8534" providerId="ADAL" clId="{E19627F3-BADD-4E4B-9F99-8F6A12AD52B8}" dt="2026-10-19T14:48:25.814" v="6331" actId="478"/>
          <ac:picMkLst>
            <pc:docMk/>
            <pc:sldMk cId="4106219189" sldId="437"/>
            <ac:picMk id="5" creationId="{85C00424-2E81-C36C-9ECE-F94D54EEB9C5}"/>
          </ac:picMkLst>
        </pc:picChg>
        <pc:picChg chg="add mod">
          <ac:chgData name="Goldfinger, Drew" userId="d0c8bfbd-ab8c-43b6-bb14-deb94a2c8534" providerId="ADAL" clId="{E19627F3-BADD-4E4B-9F99-8F6A12AD52B8}" dt="2026-10-19T14:53:01.070" v="6355" actId="1036"/>
          <ac:picMkLst>
            <pc:docMk/>
            <pc:sldMk cId="4106219189" sldId="437"/>
            <ac:picMk id="6" creationId="{7868D18C-FC73-7B35-36A1-323EAA9B53A6}"/>
          </ac:picMkLst>
        </pc:picChg>
        <pc:picChg chg="add mod modCrop">
          <ac:chgData name="Goldfinger, Drew" userId="d0c8bfbd-ab8c-43b6-bb14-deb94a2c8534" providerId="ADAL" clId="{E19627F3-BADD-4E4B-9F99-8F6A12AD52B8}" dt="2026-10-19T14:52:37.937" v="6354" actId="1076"/>
          <ac:picMkLst>
            <pc:docMk/>
            <pc:sldMk cId="4106219189" sldId="437"/>
            <ac:picMk id="8" creationId="{F025302C-FAED-0534-5AA9-08D828EAF3C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B1941D-C982-C74A-BACC-E60936B2A5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EE84B-66C0-AF4E-8952-B2AC1FC7B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37239-161B-7D4E-90C2-147BDBD81EE0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3D5F46-73A7-FA4E-B7C1-5B873C2F46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C7F4E-74DD-2342-98E2-DD430478F2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145A8-959E-A744-8C8C-AEF99C8E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408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3BE14-6FA9-9941-AAB7-31B0268E86B8}" type="datetimeFigureOut">
              <a:rPr lang="en-US" smtClean="0"/>
              <a:t>10/20/2026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52B14-1445-0743-ADFC-CFB42DC644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556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6D348B-13CB-5A4A-B95D-4530D716C9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3F90D5-3E0D-4A4B-9A51-B17EDE75A4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0720" y="2568389"/>
            <a:ext cx="8412480" cy="1721222"/>
          </a:xfrm>
          <a:prstGeom prst="rect">
            <a:avLst/>
          </a:prstGeom>
          <a:effectLst>
            <a:glow rad="38100">
              <a:schemeClr val="tx1"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87750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9C2F9B-31AA-6E47-87AE-D8AD7AC29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9874BE3-7FC8-6945-894D-B63ECA0DA4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66270"/>
            <a:ext cx="10515600" cy="5093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80000"/>
              </a:lnSpc>
              <a:defRPr lang="en-US" sz="6600" b="1" i="0" kern="1200" cap="all" spc="-250" baseline="0" dirty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ea typeface="Gotham Medium" charset="0"/>
                <a:cs typeface="Gotham Bold" pitchFamily="2" charset="0"/>
              </a:defRPr>
            </a:lvl1pPr>
          </a:lstStyle>
          <a:p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80801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48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2754" y="2002055"/>
            <a:ext cx="10823446" cy="391254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600"/>
              </a:spcBef>
              <a:defRPr sz="3200"/>
            </a:lvl1pPr>
            <a:lvl2pPr>
              <a:lnSpc>
                <a:spcPct val="100000"/>
              </a:lnSpc>
              <a:spcBef>
                <a:spcPts val="1600"/>
              </a:spcBef>
              <a:defRPr sz="2800"/>
            </a:lvl2pPr>
            <a:lvl3pPr>
              <a:lnSpc>
                <a:spcPct val="100000"/>
              </a:lnSpc>
              <a:spcBef>
                <a:spcPts val="1600"/>
              </a:spcBef>
              <a:defRPr sz="2400"/>
            </a:lvl3pPr>
            <a:lvl4pPr>
              <a:lnSpc>
                <a:spcPct val="100000"/>
              </a:lnSpc>
              <a:spcBef>
                <a:spcPts val="1600"/>
              </a:spcBef>
              <a:defRPr sz="2000"/>
            </a:lvl4pPr>
            <a:lvl5pPr>
              <a:lnSpc>
                <a:spcPct val="100000"/>
              </a:lnSpc>
              <a:spcBef>
                <a:spcPts val="1600"/>
              </a:spcBef>
              <a:defRPr sz="20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0400FE-E545-A24B-80DF-84B7DA401E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54" y="133465"/>
            <a:ext cx="10820400" cy="152208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tabLst>
                <a:tab pos="4791075" algn="l"/>
              </a:tabLst>
              <a:defRPr lang="en-US" sz="5000" b="1" i="0" kern="1200" cap="all" spc="-150" baseline="0" dirty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ea typeface="Gotham Medium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35940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94279A-D688-474E-90CF-A5BB96BE37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12D384-9D4E-964F-898A-0AE4F48E86A7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BC2EA9-7CAA-094F-B0EA-F7EB4C98A545}"/>
              </a:ext>
            </a:extLst>
          </p:cNvPr>
          <p:cNvCxnSpPr>
            <a:cxnSpLocks/>
          </p:cNvCxnSpPr>
          <p:nvPr userDrawn="1"/>
        </p:nvCxnSpPr>
        <p:spPr>
          <a:xfrm>
            <a:off x="0" y="632500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0685548-5DB0-044D-9350-9B5904B1E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31868" y="6489573"/>
            <a:ext cx="1059391" cy="21675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C6A23F4-BEF1-8041-872F-D2857C52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1732569"/>
            <a:ext cx="10817354" cy="3026633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7000" b="1" i="0" cap="all" spc="-250" baseline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E1B5D3-D3D8-9C40-8008-629BE09BDC1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800" y="4681548"/>
            <a:ext cx="10817354" cy="1209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0" i="0" kern="1200" dirty="0">
                <a:solidFill>
                  <a:srgbClr val="D4E6FF"/>
                </a:solidFill>
                <a:latin typeface="Gotham Book" pitchFamily="2" charset="0"/>
                <a:ea typeface="+mn-ea"/>
                <a:cs typeface="Gotham Book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895015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755" y="1732569"/>
            <a:ext cx="9288974" cy="3026633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7000" b="1" i="0">
                <a:solidFill>
                  <a:srgbClr val="0D7DC3"/>
                </a:solidFill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2755" y="4681548"/>
            <a:ext cx="9288974" cy="12096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8586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2753" y="680302"/>
            <a:ext cx="9288975" cy="11356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000" b="1" i="0" spc="-200" baseline="0">
                <a:solidFill>
                  <a:srgbClr val="0D7DC3"/>
                </a:solidFill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2753" y="1944710"/>
            <a:ext cx="9288975" cy="374129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3200"/>
            </a:lvl1pPr>
            <a:lvl2pPr>
              <a:lnSpc>
                <a:spcPct val="100000"/>
              </a:lnSpc>
              <a:defRPr sz="28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218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76A4D8-3B5D-0848-A85C-6DF61404A0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9B26183-1BF9-EA46-9E9F-6C0013F7CB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753" y="680302"/>
            <a:ext cx="10823447" cy="1135619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ct val="80000"/>
              </a:lnSpc>
              <a:defRPr lang="en-US" sz="5000" b="1" i="0" kern="1200" cap="all" spc="-150" baseline="0" dirty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ea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39FAB09-B116-3944-82A3-B095D45452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2753" y="1944710"/>
            <a:ext cx="10823447" cy="374129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600"/>
              </a:spcBef>
              <a:defRPr sz="32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1pPr>
            <a:lvl2pPr>
              <a:lnSpc>
                <a:spcPct val="100000"/>
              </a:lnSpc>
              <a:spcBef>
                <a:spcPts val="1600"/>
              </a:spcBef>
              <a:defRPr sz="28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2pPr>
            <a:lvl3pPr>
              <a:lnSpc>
                <a:spcPct val="100000"/>
              </a:lnSpc>
              <a:spcBef>
                <a:spcPts val="1600"/>
              </a:spcBef>
              <a:defRPr sz="24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3pPr>
            <a:lvl4pPr>
              <a:lnSpc>
                <a:spcPct val="100000"/>
              </a:lnSpc>
              <a:spcBef>
                <a:spcPts val="1600"/>
              </a:spcBef>
              <a:defRPr sz="20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4pPr>
            <a:lvl5pPr>
              <a:lnSpc>
                <a:spcPct val="100000"/>
              </a:lnSpc>
              <a:spcBef>
                <a:spcPts val="1600"/>
              </a:spcBef>
              <a:defRPr sz="2000" b="0" i="0">
                <a:solidFill>
                  <a:srgbClr val="D4E6FF"/>
                </a:solidFill>
                <a:latin typeface="Gotham Book" pitchFamily="2" charset="0"/>
                <a:cs typeface="Gotham Book" pitchFamily="2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8E028D-0087-1547-AAF6-F2A851117609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B16687C-BDB4-FD4E-AE5F-933AA844D0EE}"/>
              </a:ext>
            </a:extLst>
          </p:cNvPr>
          <p:cNvCxnSpPr>
            <a:cxnSpLocks/>
          </p:cNvCxnSpPr>
          <p:nvPr userDrawn="1"/>
        </p:nvCxnSpPr>
        <p:spPr>
          <a:xfrm>
            <a:off x="0" y="632500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F5D0412-375F-AD40-B864-C075626E7A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31868" y="6489573"/>
            <a:ext cx="1059391" cy="21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05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94279A-D688-474E-90CF-A5BB96BE37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612D384-9D4E-964F-898A-0AE4F48E86A7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BC2EA9-7CAA-094F-B0EA-F7EB4C98A545}"/>
              </a:ext>
            </a:extLst>
          </p:cNvPr>
          <p:cNvCxnSpPr>
            <a:cxnSpLocks/>
          </p:cNvCxnSpPr>
          <p:nvPr userDrawn="1"/>
        </p:nvCxnSpPr>
        <p:spPr>
          <a:xfrm>
            <a:off x="0" y="632500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0685548-5DB0-044D-9350-9B5904B1E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31868" y="6489573"/>
            <a:ext cx="1059391" cy="21675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C6A23F4-BEF1-8041-872F-D2857C525F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1732569"/>
            <a:ext cx="10817354" cy="3026633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 sz="7000" b="1" i="0" cap="all" spc="-250" baseline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6E1B5D3-D3D8-9C40-8008-629BE09BDC1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800" y="4681548"/>
            <a:ext cx="10817354" cy="1209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0" i="0" kern="1200" dirty="0">
                <a:solidFill>
                  <a:srgbClr val="D4E6FF"/>
                </a:solidFill>
                <a:latin typeface="Gotham Book" pitchFamily="2" charset="0"/>
                <a:ea typeface="+mn-ea"/>
                <a:cs typeface="Gotham Book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4142414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64ABEC-815E-9842-9D73-38606C38A6A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8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4" r:id="rId2"/>
    <p:sldLayoutId id="21474838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F10696-D913-594F-B99A-53727321D7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" y="857"/>
            <a:ext cx="12188952" cy="68562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BAA4B6-9B27-4F43-8419-669A5769059D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B19A6C7-775A-924D-B765-8DAEEB1D92CF}"/>
              </a:ext>
            </a:extLst>
          </p:cNvPr>
          <p:cNvCxnSpPr>
            <a:cxnSpLocks/>
          </p:cNvCxnSpPr>
          <p:nvPr userDrawn="1"/>
        </p:nvCxnSpPr>
        <p:spPr>
          <a:xfrm>
            <a:off x="-3046" y="6324152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DCC6E86-ED06-C94F-A16E-CE60AC11731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28822" y="6488716"/>
            <a:ext cx="1059391" cy="21675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2A0DAD-149D-2A44-96BE-0FE43ACDF3FA}"/>
              </a:ext>
            </a:extLst>
          </p:cNvPr>
          <p:cNvCxnSpPr>
            <a:cxnSpLocks/>
          </p:cNvCxnSpPr>
          <p:nvPr userDrawn="1"/>
        </p:nvCxnSpPr>
        <p:spPr>
          <a:xfrm>
            <a:off x="0" y="1685468"/>
            <a:ext cx="121920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2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2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spc="-300">
          <a:solidFill>
            <a:schemeClr val="tx1"/>
          </a:solidFill>
          <a:latin typeface="Gotham Medium" charset="0"/>
          <a:ea typeface="Gotham Medium" charset="0"/>
          <a:cs typeface="Gotham Medium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3720B1-1305-284D-94E9-FC156B738A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" y="0"/>
            <a:ext cx="12191980" cy="68579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2754" y="365125"/>
            <a:ext cx="92889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754" y="1825625"/>
            <a:ext cx="9288973" cy="3786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BC79AF-AE7B-3046-80E6-338BB994CAE2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D10B42-FE79-E04C-B5BC-8DC316C84B38}"/>
              </a:ext>
            </a:extLst>
          </p:cNvPr>
          <p:cNvCxnSpPr>
            <a:cxnSpLocks/>
          </p:cNvCxnSpPr>
          <p:nvPr userDrawn="1"/>
        </p:nvCxnSpPr>
        <p:spPr>
          <a:xfrm>
            <a:off x="0" y="6325006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95C24CF-D932-D443-928A-20DDC93728A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31868" y="6489570"/>
            <a:ext cx="1059391" cy="21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8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en-US" sz="4800" b="1" i="0" kern="1200" cap="all" spc="-200" baseline="0" dirty="0">
          <a:solidFill>
            <a:srgbClr val="0D7DC3"/>
          </a:solidFill>
          <a:latin typeface="Gotham Bold" pitchFamily="2" charset="0"/>
          <a:ea typeface="Gotham Medium" charset="0"/>
          <a:cs typeface="Gotham 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32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28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24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20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600"/>
        </a:spcBef>
        <a:buFont typeface="Arial"/>
        <a:buChar char="•"/>
        <a:defRPr sz="2000" b="0" i="0" kern="1200">
          <a:solidFill>
            <a:schemeClr val="bg1">
              <a:lumMod val="50000"/>
            </a:schemeClr>
          </a:solidFill>
          <a:latin typeface="Gotham Book" charset="0"/>
          <a:ea typeface="Gotham Book" charset="0"/>
          <a:cs typeface="Gotham Book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E55C6A-008F-9440-8702-7BBE1CF067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6B3A99-2FD7-6246-AADF-DB7A1954050D}"/>
              </a:ext>
            </a:extLst>
          </p:cNvPr>
          <p:cNvSpPr/>
          <p:nvPr userDrawn="1"/>
        </p:nvSpPr>
        <p:spPr>
          <a:xfrm>
            <a:off x="0" y="6333741"/>
            <a:ext cx="12192000" cy="524259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B583CD9-01E8-5E4A-9FAC-14E46C459CEE}"/>
              </a:ext>
            </a:extLst>
          </p:cNvPr>
          <p:cNvCxnSpPr>
            <a:cxnSpLocks/>
          </p:cNvCxnSpPr>
          <p:nvPr userDrawn="1"/>
        </p:nvCxnSpPr>
        <p:spPr>
          <a:xfrm>
            <a:off x="0" y="6325009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7EA4BD7-2545-0343-A434-7EB328D1A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31868" y="6489573"/>
            <a:ext cx="1059391" cy="21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5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hiodeca.org/students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hiodeca.org/advisors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ca.org/campaigns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hyperlink" Target="https://campaign.decaregistration.com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prod.website-files.com/635c470cc81318fc3e9c1e0e/6a3c69fcf9672174167a66c9_HS_Blueprint.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www.deca.org/advisor-resources/competitive-events-district-instructional-area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F97DD5-2932-C343-8BFF-D010760D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732569"/>
            <a:ext cx="11175521" cy="3026633"/>
          </a:xfrm>
        </p:spPr>
        <p:txBody>
          <a:bodyPr/>
          <a:lstStyle/>
          <a:p>
            <a:r>
              <a:rPr lang="en-US" sz="7200" dirty="0"/>
              <a:t>Ohio DECA October advisor Meeting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75C406-0CEB-FC44-9655-3C779B112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931920"/>
            <a:ext cx="10817354" cy="630680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Gotham Bold"/>
              </a:rPr>
              <a:t>Tuesday, October 20</a:t>
            </a:r>
            <a:r>
              <a:rPr lang="en-US" sz="4000" baseline="30000" dirty="0">
                <a:solidFill>
                  <a:schemeClr val="bg1"/>
                </a:solidFill>
                <a:latin typeface="Gotham Bold"/>
              </a:rPr>
              <a:t>th</a:t>
            </a:r>
            <a:r>
              <a:rPr lang="en-US" sz="4000" dirty="0">
                <a:solidFill>
                  <a:schemeClr val="bg1"/>
                </a:solidFill>
                <a:latin typeface="Gotham Bold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358707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20A9-1F09-4950-AAC0-345728FE4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3" y="302444"/>
            <a:ext cx="9288975" cy="1135619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6DF99-3B38-43CA-B8C2-9B51B7CCE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753" y="1196871"/>
            <a:ext cx="10826494" cy="5272939"/>
          </a:xfrm>
        </p:spPr>
        <p:txBody>
          <a:bodyPr>
            <a:normAutofit/>
          </a:bodyPr>
          <a:lstStyle/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Statewide Updates</a:t>
            </a:r>
          </a:p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Competitive Events Guide</a:t>
            </a:r>
          </a:p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Upcoming Reminders</a:t>
            </a:r>
          </a:p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DECA Chapter Campaigns</a:t>
            </a:r>
          </a:p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Intro to Competitive Events</a:t>
            </a:r>
          </a:p>
          <a:p>
            <a:pPr>
              <a:buBlip>
                <a:blip r:embed="rId2"/>
              </a:buBlip>
            </a:pPr>
            <a:r>
              <a:rPr lang="en-US" dirty="0">
                <a:solidFill>
                  <a:srgbClr val="0171CE"/>
                </a:solidFill>
              </a:rPr>
              <a:t> General Competition Q &amp; A</a:t>
            </a:r>
          </a:p>
        </p:txBody>
      </p:sp>
    </p:spTree>
    <p:extLst>
      <p:ext uri="{BB962C8B-B14F-4D97-AF65-F5344CB8AC3E}">
        <p14:creationId xmlns:p14="http://schemas.microsoft.com/office/powerpoint/2010/main" val="4148303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09362-98BF-D22F-756A-54B5533FA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75417F-A91A-BAA5-E920-010FA4900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465" y="717892"/>
            <a:ext cx="6137070" cy="444050"/>
          </a:xfrm>
        </p:spPr>
        <p:txBody>
          <a:bodyPr/>
          <a:lstStyle/>
          <a:p>
            <a:pPr algn="ctr"/>
            <a:r>
              <a:rPr lang="en-US" dirty="0"/>
              <a:t>StatEWIDE UPDATES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E39B16-B858-75CB-D594-C8B793016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649633"/>
            <a:ext cx="8210863" cy="4866681"/>
          </a:xfrm>
        </p:spPr>
        <p:txBody>
          <a:bodyPr>
            <a:normAutofit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Membership Numbers 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b="1" dirty="0">
                <a:solidFill>
                  <a:srgbClr val="0072CE"/>
                </a:solidFill>
                <a:latin typeface="Gotham Bold"/>
              </a:rPr>
              <a:t> Chapters: </a:t>
            </a:r>
            <a:r>
              <a:rPr lang="en-US" sz="2000" i="1" dirty="0">
                <a:solidFill>
                  <a:srgbClr val="0072CE"/>
                </a:solidFill>
                <a:latin typeface="Gotham Bold"/>
              </a:rPr>
              <a:t>98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b="1" dirty="0">
                <a:solidFill>
                  <a:srgbClr val="0072CE"/>
                </a:solidFill>
                <a:latin typeface="Gotham Bold"/>
              </a:rPr>
              <a:t> Members: </a:t>
            </a:r>
            <a:r>
              <a:rPr lang="en-US" sz="2000" i="1" dirty="0">
                <a:solidFill>
                  <a:srgbClr val="0072CE"/>
                </a:solidFill>
                <a:latin typeface="Gotham Bold"/>
              </a:rPr>
              <a:t>5,530 (5,105)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400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DECA Power Trip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b="1" dirty="0">
                <a:solidFill>
                  <a:srgbClr val="0072CE"/>
                </a:solidFill>
                <a:latin typeface="Gotham Bold"/>
              </a:rPr>
              <a:t> Chapters: </a:t>
            </a:r>
            <a:r>
              <a:rPr lang="en-US" sz="2000" i="1" dirty="0">
                <a:solidFill>
                  <a:srgbClr val="0072CE"/>
                </a:solidFill>
                <a:latin typeface="Gotham Bold"/>
              </a:rPr>
              <a:t>14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b="1" dirty="0">
                <a:solidFill>
                  <a:srgbClr val="0072CE"/>
                </a:solidFill>
                <a:latin typeface="Gotham Bold"/>
              </a:rPr>
              <a:t> Attendees</a:t>
            </a:r>
            <a:r>
              <a:rPr lang="en-US" sz="2000" b="1">
                <a:solidFill>
                  <a:srgbClr val="0072CE"/>
                </a:solidFill>
                <a:latin typeface="Gotham Bold"/>
              </a:rPr>
              <a:t>: </a:t>
            </a:r>
            <a:r>
              <a:rPr lang="en-US" sz="2000" i="1">
                <a:solidFill>
                  <a:srgbClr val="0072CE"/>
                </a:solidFill>
                <a:latin typeface="Gotham Bold"/>
              </a:rPr>
              <a:t>144</a:t>
            </a:r>
            <a:endParaRPr lang="en-US" sz="2000" i="1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4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Cedar Point, CBJ #1, Guardians &amp; Reds Recap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4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Advisor PD Recap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400" i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171CE"/>
                </a:solidFill>
                <a:latin typeface="Gotham Bold"/>
              </a:rPr>
              <a:t> </a:t>
            </a:r>
            <a:r>
              <a:rPr lang="en-US" sz="2400" b="1" dirty="0">
                <a:solidFill>
                  <a:srgbClr val="0072CE"/>
                </a:solidFill>
                <a:latin typeface="Gotham Bold"/>
              </a:rPr>
              <a:t>Pin &amp; T-Shirt Design Contest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FF0000"/>
                </a:solidFill>
                <a:latin typeface="Gotham Bold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Gotham 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Entries Due October 30</a:t>
            </a:r>
            <a:r>
              <a:rPr lang="en-US" sz="2000" i="1" baseline="30000" dirty="0">
                <a:solidFill>
                  <a:srgbClr val="FF0000"/>
                </a:solidFill>
                <a:latin typeface="Gotham 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</a:t>
            </a:r>
            <a:r>
              <a:rPr lang="en-US" sz="2000" i="1" dirty="0">
                <a:solidFill>
                  <a:srgbClr val="FF0000"/>
                </a:solidFill>
                <a:latin typeface="Gotham 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sz="2000" i="1" dirty="0">
              <a:solidFill>
                <a:srgbClr val="FF0000"/>
              </a:solidFill>
              <a:latin typeface="Gotham Bol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74774E-6475-4F9A-0E99-100E8C3602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452"/>
          <a:stretch>
            <a:fillRect/>
          </a:stretch>
        </p:blipFill>
        <p:spPr>
          <a:xfrm>
            <a:off x="5914678" y="1828800"/>
            <a:ext cx="3115022" cy="1975270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AEE0FA-1AFC-FC6B-1A47-D71A300534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985"/>
          <a:stretch>
            <a:fillRect/>
          </a:stretch>
        </p:blipFill>
        <p:spPr>
          <a:xfrm>
            <a:off x="9164535" y="1828799"/>
            <a:ext cx="2925845" cy="1975270"/>
          </a:xfrm>
          <a:prstGeom prst="rect">
            <a:avLst/>
          </a:prstGeom>
          <a:ln w="28575">
            <a:solidFill>
              <a:srgbClr val="0171CE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E3A1E5-8309-0406-E1FD-22F336F9DB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777" y="3945724"/>
            <a:ext cx="2925845" cy="2194384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</p:spTree>
    <p:extLst>
      <p:ext uri="{BB962C8B-B14F-4D97-AF65-F5344CB8AC3E}">
        <p14:creationId xmlns:p14="http://schemas.microsoft.com/office/powerpoint/2010/main" val="31690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CF71B-F4AE-5776-A194-A0457595A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A0CAC9-FE11-FED6-845D-3D80EB6AA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7892"/>
            <a:ext cx="12192000" cy="444050"/>
          </a:xfrm>
        </p:spPr>
        <p:txBody>
          <a:bodyPr/>
          <a:lstStyle/>
          <a:p>
            <a:pPr algn="ctr"/>
            <a:r>
              <a:rPr lang="en-US" dirty="0"/>
              <a:t>Competitive Events Guide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931062-5C7B-AB7F-EFF3-513BFCB8F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706783"/>
            <a:ext cx="8210863" cy="4866681"/>
          </a:xfrm>
        </p:spPr>
        <p:txBody>
          <a:bodyPr>
            <a:normAutofit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600" b="1" dirty="0">
                <a:solidFill>
                  <a:srgbClr val="0072CE"/>
                </a:solidFill>
                <a:latin typeface="Gotham Bold"/>
                <a:hlinkClick r:id="rId3"/>
              </a:rPr>
              <a:t>Available Now!</a:t>
            </a:r>
            <a:endParaRPr lang="en-US" sz="2600" b="1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4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b="1" dirty="0">
                <a:solidFill>
                  <a:srgbClr val="0072CE"/>
                </a:solidFill>
                <a:latin typeface="Gotham Bold"/>
              </a:rPr>
              <a:t> DECA Inc. Updates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200" i="1" dirty="0">
                <a:solidFill>
                  <a:srgbClr val="0072CE"/>
                </a:solidFill>
                <a:latin typeface="Gotham Bold"/>
              </a:rPr>
              <a:t>Prepared Events Changes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i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200" i="1" dirty="0">
                <a:solidFill>
                  <a:srgbClr val="0072CE"/>
                </a:solidFill>
                <a:latin typeface="Gotham Bold"/>
              </a:rPr>
              <a:t>Competitive Event Observations 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4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b="1" dirty="0">
                <a:solidFill>
                  <a:srgbClr val="0072CE"/>
                </a:solidFill>
                <a:latin typeface="Gotham Bold"/>
              </a:rPr>
              <a:t> Ohio DECA Updates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200" i="1" dirty="0">
                <a:solidFill>
                  <a:srgbClr val="0072CE"/>
                </a:solidFill>
                <a:latin typeface="Gotham Bold"/>
              </a:rPr>
              <a:t>20-Page Written Event Pre-Registration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i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200" i="1" dirty="0">
                <a:solidFill>
                  <a:srgbClr val="0072CE"/>
                </a:solidFill>
                <a:latin typeface="Gotham Bold"/>
              </a:rPr>
              <a:t>Standard Deviation Tabulation Model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072CE"/>
                </a:solidFill>
                <a:latin typeface="Gotham Bold"/>
              </a:rPr>
              <a:t> Statewide Substitution Policy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0072CE"/>
                </a:solidFill>
                <a:latin typeface="Gotham Bold"/>
              </a:rPr>
              <a:t> Event Coordinators</a:t>
            </a:r>
            <a:endParaRPr lang="en-US" sz="2200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400" b="1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400" b="1" dirty="0">
              <a:solidFill>
                <a:srgbClr val="0072CE"/>
              </a:solidFill>
              <a:latin typeface="Gotham 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EB75C6-E64F-BE1A-4115-3F8BABE90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7506" y="1838325"/>
            <a:ext cx="3355906" cy="4343994"/>
          </a:xfrm>
          <a:prstGeom prst="rect">
            <a:avLst/>
          </a:prstGeom>
          <a:ln w="28575">
            <a:solidFill>
              <a:srgbClr val="0171CE"/>
            </a:solidFill>
          </a:ln>
        </p:spPr>
      </p:pic>
    </p:spTree>
    <p:extLst>
      <p:ext uri="{BB962C8B-B14F-4D97-AF65-F5344CB8AC3E}">
        <p14:creationId xmlns:p14="http://schemas.microsoft.com/office/powerpoint/2010/main" val="3200224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58BC7-7A04-A49F-FB8F-12D942F08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0D7D3A-3097-FAE2-8017-0FACCF79A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7892"/>
            <a:ext cx="12192000" cy="444050"/>
          </a:xfrm>
        </p:spPr>
        <p:txBody>
          <a:bodyPr/>
          <a:lstStyle/>
          <a:p>
            <a:pPr algn="ctr"/>
            <a:r>
              <a:rPr lang="en-US" dirty="0"/>
              <a:t>MEMBERSHIP BY DISTRICT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7BDD399-2864-E799-AD46-34620222D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803942"/>
            <a:ext cx="5445178" cy="4524669"/>
          </a:xfrm>
        </p:spPr>
        <p:txBody>
          <a:bodyPr>
            <a:normAutofit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1: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387 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(557)</a:t>
            </a:r>
            <a:endParaRPr lang="en-US" sz="3000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2: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447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(463)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3: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498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(557)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4: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473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(684)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5: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495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(669)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6: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623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(976)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7: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367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(513)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53812CA-D9B4-01FC-461B-FFB00389BD89}"/>
              </a:ext>
            </a:extLst>
          </p:cNvPr>
          <p:cNvSpPr txBox="1">
            <a:spLocks/>
          </p:cNvSpPr>
          <p:nvPr/>
        </p:nvSpPr>
        <p:spPr>
          <a:xfrm>
            <a:off x="5962351" y="1803941"/>
            <a:ext cx="5445178" cy="452466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32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8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4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30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3000" b="1" dirty="0">
                <a:solidFill>
                  <a:srgbClr val="0072CE"/>
                </a:solidFill>
                <a:latin typeface="Gotham Bold"/>
              </a:rPr>
              <a:t>District 8: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259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(454)</a:t>
            </a: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</a:t>
            </a:r>
          </a:p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9: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202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(354) 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10</a:t>
            </a:r>
            <a:r>
              <a:rPr lang="en-US" sz="3000" b="1">
                <a:solidFill>
                  <a:srgbClr val="0072CE"/>
                </a:solidFill>
                <a:latin typeface="Gotham Bold"/>
              </a:rPr>
              <a:t>: </a:t>
            </a:r>
            <a:r>
              <a:rPr lang="en-US" sz="3000" b="1" i="1">
                <a:solidFill>
                  <a:srgbClr val="0072CE"/>
                </a:solidFill>
                <a:latin typeface="Gotham Bold"/>
              </a:rPr>
              <a:t>227</a:t>
            </a:r>
            <a:r>
              <a:rPr lang="en-US" sz="3000" i="1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(714)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11: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251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(444)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12: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557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 (680)</a:t>
            </a:r>
            <a:endParaRPr lang="en-US" sz="30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3000" b="1" dirty="0">
                <a:solidFill>
                  <a:srgbClr val="0072CE"/>
                </a:solidFill>
                <a:latin typeface="Gotham Bold"/>
              </a:rPr>
              <a:t> District 13: </a:t>
            </a:r>
            <a:r>
              <a:rPr lang="en-US" sz="3000" b="1" i="1" dirty="0">
                <a:solidFill>
                  <a:srgbClr val="0072CE"/>
                </a:solidFill>
                <a:latin typeface="Gotham Bold"/>
              </a:rPr>
              <a:t>743 </a:t>
            </a:r>
            <a:r>
              <a:rPr lang="en-US" sz="3000" i="1" dirty="0">
                <a:solidFill>
                  <a:srgbClr val="0072CE"/>
                </a:solidFill>
                <a:latin typeface="Gotham Bold"/>
              </a:rPr>
              <a:t>(770)</a:t>
            </a:r>
          </a:p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endParaRPr lang="en-US" sz="3000" b="1" i="1" dirty="0">
              <a:solidFill>
                <a:srgbClr val="0072CE"/>
              </a:solidFill>
              <a:latin typeface="Gotham Bold"/>
            </a:endParaRPr>
          </a:p>
          <a:p>
            <a:pPr marL="0" indent="0" algn="ctr" fontAlgn="base">
              <a:spcBef>
                <a:spcPts val="600"/>
              </a:spcBef>
              <a:buNone/>
            </a:pPr>
            <a:r>
              <a:rPr lang="en-US" sz="2400" b="1" i="1" dirty="0">
                <a:solidFill>
                  <a:srgbClr val="0072CE"/>
                </a:solidFill>
                <a:latin typeface="Gotham Bold"/>
              </a:rPr>
              <a:t>*</a:t>
            </a:r>
            <a:r>
              <a:rPr lang="en-US" sz="2400" i="1" dirty="0">
                <a:solidFill>
                  <a:srgbClr val="0072CE"/>
                </a:solidFill>
                <a:latin typeface="Gotham Bold"/>
              </a:rPr>
              <a:t>2025 membership in parenthesis</a:t>
            </a:r>
            <a:endParaRPr lang="en-US" sz="2400" b="1" dirty="0">
              <a:solidFill>
                <a:srgbClr val="0072CE"/>
              </a:solidFill>
              <a:latin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1111558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CC97-328B-74CC-CD6A-6E8F08D56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9A5F64-BE6F-903E-32F9-84B8083C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1" y="628561"/>
            <a:ext cx="11881184" cy="444050"/>
          </a:xfrm>
        </p:spPr>
        <p:txBody>
          <a:bodyPr/>
          <a:lstStyle/>
          <a:p>
            <a:pPr algn="ctr"/>
            <a:r>
              <a:rPr lang="en-US" dirty="0"/>
              <a:t>Reminders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6BFCA7A-0796-D0FB-DD9D-4C1E638C2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721317"/>
            <a:ext cx="6620775" cy="4728410"/>
          </a:xfrm>
        </p:spPr>
        <p:txBody>
          <a:bodyPr>
            <a:normAutofit fontScale="92500" lnSpcReduction="10000"/>
          </a:bodyPr>
          <a:lstStyle/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600" b="1" dirty="0">
                <a:solidFill>
                  <a:srgbClr val="0072CE"/>
                </a:solidFill>
                <a:latin typeface="Gotham Bold"/>
              </a:rPr>
              <a:t>Initial DECA Membership Registration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FF0000"/>
                </a:solidFill>
                <a:latin typeface="Gotham Bold"/>
              </a:rPr>
              <a:t> November 15th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FF0000"/>
                </a:solidFill>
                <a:latin typeface="Gotham Bold"/>
              </a:rPr>
              <a:t> Impacts District Allocations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400" i="1" dirty="0">
              <a:solidFill>
                <a:srgbClr val="FF0000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b="1" dirty="0">
                <a:solidFill>
                  <a:srgbClr val="0072CE"/>
                </a:solidFill>
                <a:latin typeface="Gotham Bold"/>
              </a:rPr>
              <a:t> Upcoming DECA Days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200" b="1" i="1" dirty="0">
                <a:solidFill>
                  <a:srgbClr val="0072CE"/>
                </a:solidFill>
                <a:latin typeface="Gotham Bold"/>
              </a:rPr>
              <a:t>CBJ Day #2 – </a:t>
            </a:r>
            <a:r>
              <a:rPr lang="en-US" sz="2200" i="1" dirty="0">
                <a:solidFill>
                  <a:srgbClr val="FF0000"/>
                </a:solidFill>
                <a:latin typeface="Gotham Bold"/>
              </a:rPr>
              <a:t>November 3</a:t>
            </a:r>
            <a:r>
              <a:rPr lang="en-US" sz="2200" i="1" baseline="30000" dirty="0">
                <a:solidFill>
                  <a:srgbClr val="FF0000"/>
                </a:solidFill>
                <a:latin typeface="Gotham Bold"/>
              </a:rPr>
              <a:t>rd</a:t>
            </a:r>
            <a:endParaRPr lang="en-US" sz="2200" i="1" dirty="0">
              <a:solidFill>
                <a:srgbClr val="FF0000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dirty="0">
                <a:solidFill>
                  <a:srgbClr val="0072CE"/>
                </a:solidFill>
                <a:latin typeface="Gotham Bold"/>
              </a:rPr>
              <a:t> Cavaliers – </a:t>
            </a:r>
            <a:r>
              <a:rPr lang="en-US" sz="2200" i="1" dirty="0">
                <a:solidFill>
                  <a:srgbClr val="FF0000"/>
                </a:solidFill>
                <a:latin typeface="Gotham Bold"/>
              </a:rPr>
              <a:t>November 16</a:t>
            </a:r>
            <a:r>
              <a:rPr lang="en-US" sz="2200" i="1" baseline="30000" dirty="0">
                <a:solidFill>
                  <a:srgbClr val="FF0000"/>
                </a:solidFill>
                <a:latin typeface="Gotham Bold"/>
              </a:rPr>
              <a:t>th</a:t>
            </a:r>
            <a:endParaRPr lang="en-US" sz="2200" i="1" dirty="0">
              <a:solidFill>
                <a:srgbClr val="FF0000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dirty="0">
                <a:solidFill>
                  <a:srgbClr val="0072CE"/>
                </a:solidFill>
                <a:latin typeface="Gotham Bold"/>
              </a:rPr>
              <a:t> OSU Basketball –</a:t>
            </a:r>
            <a:r>
              <a:rPr lang="en-US" sz="2200" b="1" i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200" i="1" dirty="0">
                <a:solidFill>
                  <a:srgbClr val="FF0000"/>
                </a:solidFill>
                <a:latin typeface="Gotham Bold"/>
              </a:rPr>
              <a:t>January 26</a:t>
            </a:r>
            <a:r>
              <a:rPr lang="en-US" sz="2200" i="1" baseline="30000" dirty="0">
                <a:solidFill>
                  <a:srgbClr val="FF0000"/>
                </a:solidFill>
                <a:latin typeface="Gotham Bold"/>
              </a:rPr>
              <a:t>th</a:t>
            </a:r>
            <a:r>
              <a:rPr lang="en-US" sz="2200" i="1" dirty="0">
                <a:solidFill>
                  <a:srgbClr val="FF0000"/>
                </a:solidFill>
                <a:latin typeface="Gotham Bold"/>
              </a:rPr>
              <a:t> 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4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b="1" dirty="0">
                <a:solidFill>
                  <a:srgbClr val="0072CE"/>
                </a:solidFill>
                <a:latin typeface="Gotham Bold"/>
              </a:rPr>
              <a:t> October Newsletter – Available Now!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200" i="1" dirty="0">
                <a:solidFill>
                  <a:srgbClr val="0072CE"/>
                </a:solidFill>
                <a:latin typeface="Gotham Bold"/>
              </a:rPr>
              <a:t>November Newsletter Submissions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400" i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600" b="1" dirty="0">
                <a:solidFill>
                  <a:srgbClr val="0072CE"/>
                </a:solidFill>
                <a:latin typeface="Gotham Bold"/>
              </a:rPr>
              <a:t> DECA Inc. Campaigns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200" i="1" dirty="0">
                <a:solidFill>
                  <a:srgbClr val="FF0000"/>
                </a:solidFill>
                <a:latin typeface="Gotham Bold"/>
              </a:rPr>
              <a:t> Due December 1st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800" b="1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800" b="1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2400" b="1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2600" dirty="0">
              <a:solidFill>
                <a:srgbClr val="0072CE"/>
              </a:solidFill>
              <a:latin typeface="Gotham Bold"/>
            </a:endParaRP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2000" dirty="0">
              <a:solidFill>
                <a:srgbClr val="0072CE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endParaRPr lang="en-US" sz="2500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2900" dirty="0">
              <a:solidFill>
                <a:srgbClr val="0072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None/>
            </a:pPr>
            <a:endParaRPr lang="en-US" sz="2900" dirty="0">
              <a:solidFill>
                <a:srgbClr val="0072CE"/>
              </a:solidFill>
              <a:latin typeface="Gotham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3CA4BF-3B7E-9F8B-B391-0FE881689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078" y="2929361"/>
            <a:ext cx="4744387" cy="221695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322F92B-A6A7-2232-EEB5-67B6FC69B1D2}"/>
              </a:ext>
            </a:extLst>
          </p:cNvPr>
          <p:cNvSpPr txBox="1">
            <a:spLocks/>
          </p:cNvSpPr>
          <p:nvPr/>
        </p:nvSpPr>
        <p:spPr>
          <a:xfrm>
            <a:off x="6802762" y="2144207"/>
            <a:ext cx="4615018" cy="78697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tabLst>
                <a:tab pos="4791075" algn="l"/>
              </a:tabLst>
              <a:defRPr lang="en-US" sz="5000" b="1" i="0" kern="1200" cap="all" spc="-150" baseline="0" dirty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ea typeface="Gotham Medium" charset="0"/>
                <a:cs typeface="Gotham Bold" pitchFamily="2" charset="0"/>
              </a:defRPr>
            </a:lvl1pPr>
          </a:lstStyle>
          <a:p>
            <a:pPr algn="ctr"/>
            <a:r>
              <a:rPr lang="en-US" sz="4000" u="sng" dirty="0">
                <a:solidFill>
                  <a:srgbClr val="0171CE"/>
                </a:solidFill>
              </a:rPr>
              <a:t>Membership Tiers</a:t>
            </a:r>
          </a:p>
        </p:txBody>
      </p:sp>
    </p:spTree>
    <p:extLst>
      <p:ext uri="{BB962C8B-B14F-4D97-AF65-F5344CB8AC3E}">
        <p14:creationId xmlns:p14="http://schemas.microsoft.com/office/powerpoint/2010/main" val="300436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2E3A6-B9C6-483F-196D-3227A0611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AE9813-6716-8252-2371-F64A5B2D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22" y="2890597"/>
            <a:ext cx="10984217" cy="1076805"/>
          </a:xfrm>
        </p:spPr>
        <p:txBody>
          <a:bodyPr/>
          <a:lstStyle/>
          <a:p>
            <a:pPr algn="ctr"/>
            <a:r>
              <a:rPr lang="en-US" sz="72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46029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6EA6D-0C8B-088F-8EC4-FFC7E1A08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614B1B-9C55-BC8F-936F-AEEF901F1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23" y="3166642"/>
            <a:ext cx="10817354" cy="1076805"/>
          </a:xfrm>
        </p:spPr>
        <p:txBody>
          <a:bodyPr/>
          <a:lstStyle/>
          <a:p>
            <a:pPr algn="ctr"/>
            <a:r>
              <a:rPr lang="en-US" sz="7200" dirty="0"/>
              <a:t>CAMPAIGNS &amp; </a:t>
            </a:r>
            <a:br>
              <a:rPr lang="en-US" sz="7200" dirty="0"/>
            </a:br>
            <a:r>
              <a:rPr lang="en-US" sz="7200" dirty="0"/>
              <a:t>COMPETITION</a:t>
            </a:r>
          </a:p>
        </p:txBody>
      </p:sp>
    </p:spTree>
    <p:extLst>
      <p:ext uri="{BB962C8B-B14F-4D97-AF65-F5344CB8AC3E}">
        <p14:creationId xmlns:p14="http://schemas.microsoft.com/office/powerpoint/2010/main" val="3898911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E724FE-9191-0E04-FDF3-1809A4C8F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295" y="122836"/>
            <a:ext cx="6104022" cy="1522081"/>
          </a:xfrm>
        </p:spPr>
        <p:txBody>
          <a:bodyPr/>
          <a:lstStyle/>
          <a:p>
            <a:pPr algn="ctr"/>
            <a:r>
              <a:rPr lang="en-US" dirty="0"/>
              <a:t>DECA Chapter Campaigns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4C63A2-9FD5-9F7E-C501-BC7E437D6899}"/>
              </a:ext>
            </a:extLst>
          </p:cNvPr>
          <p:cNvSpPr txBox="1">
            <a:spLocks/>
          </p:cNvSpPr>
          <p:nvPr/>
        </p:nvSpPr>
        <p:spPr>
          <a:xfrm>
            <a:off x="228599" y="1731738"/>
            <a:ext cx="8173529" cy="472841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32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8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4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28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171CE"/>
                </a:solidFill>
                <a:latin typeface="Gotham 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Campaign Types</a:t>
            </a:r>
            <a:endParaRPr lang="en-US" sz="2800" b="1" dirty="0">
              <a:solidFill>
                <a:srgbClr val="0171CE"/>
              </a:solidFill>
              <a:latin typeface="Gotham Bold"/>
            </a:endParaRP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300" i="1" dirty="0">
                <a:solidFill>
                  <a:srgbClr val="0072CE"/>
                </a:solidFill>
                <a:latin typeface="Gotham Bold"/>
              </a:rPr>
              <a:t> Membership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300" i="1" dirty="0">
                <a:solidFill>
                  <a:srgbClr val="0072CE"/>
                </a:solidFill>
                <a:latin typeface="Gotham Bold"/>
              </a:rPr>
              <a:t> Promotional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300" i="1" dirty="0">
                <a:solidFill>
                  <a:srgbClr val="0072CE"/>
                </a:solidFill>
                <a:latin typeface="Gotham Bold"/>
              </a:rPr>
              <a:t> Community Service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300" i="1" dirty="0">
                <a:solidFill>
                  <a:srgbClr val="0072CE"/>
                </a:solidFill>
                <a:latin typeface="Gotham Bold"/>
              </a:rPr>
              <a:t> Innovations &amp; Entrepreneurship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300" i="1" dirty="0">
                <a:solidFill>
                  <a:srgbClr val="0072CE"/>
                </a:solidFill>
                <a:latin typeface="Gotham Bold"/>
              </a:rPr>
              <a:t> Advocacy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500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2800" b="1" dirty="0">
                <a:solidFill>
                  <a:srgbClr val="0072CE"/>
                </a:solidFill>
                <a:latin typeface="Gotham Bold"/>
              </a:rPr>
              <a:t> Does Your Chapter Participate?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300" i="1" dirty="0">
                <a:solidFill>
                  <a:srgbClr val="0072CE"/>
                </a:solidFill>
                <a:latin typeface="Gotham Bold"/>
              </a:rPr>
              <a:t> Best Practices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300" i="1" dirty="0">
                <a:solidFill>
                  <a:srgbClr val="0072CE"/>
                </a:solidFill>
                <a:latin typeface="Gotham Bold"/>
              </a:rPr>
              <a:t> Types of Activities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300" i="1" dirty="0">
                <a:solidFill>
                  <a:srgbClr val="0072CE"/>
                </a:solidFill>
                <a:latin typeface="Gotham Bold"/>
              </a:rPr>
              <a:t> Classroom Integration</a:t>
            </a:r>
            <a:endParaRPr lang="en-US" sz="2300" i="1" dirty="0">
              <a:solidFill>
                <a:srgbClr val="0171CE"/>
              </a:solidFill>
              <a:latin typeface="Gotham Bold"/>
            </a:endParaRPr>
          </a:p>
          <a:p>
            <a:pPr marL="914400" lvl="2" indent="0" fontAlgn="base">
              <a:spcBef>
                <a:spcPts val="600"/>
              </a:spcBef>
              <a:buFont typeface="Arial"/>
              <a:buNone/>
            </a:pPr>
            <a:endParaRPr lang="en-US" sz="500" b="1" dirty="0">
              <a:solidFill>
                <a:srgbClr val="FF0000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072CE"/>
                </a:solidFill>
                <a:latin typeface="Gotham Bold"/>
              </a:rPr>
              <a:t> Achievement vs. Thrive Level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5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072CE"/>
                </a:solidFill>
                <a:latin typeface="Gotham Bold"/>
              </a:rPr>
              <a:t> New Adobe Requirements 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en-US" sz="5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800" b="1" dirty="0">
                <a:solidFill>
                  <a:srgbClr val="0072CE"/>
                </a:solidFill>
                <a:latin typeface="Gotham Bold"/>
                <a:hlinkClick r:id="rId4"/>
              </a:rPr>
              <a:t>How To Submit</a:t>
            </a:r>
            <a:endParaRPr lang="en-US" sz="2800" dirty="0">
              <a:solidFill>
                <a:srgbClr val="0072CE"/>
              </a:solidFill>
              <a:latin typeface="Gotham Bold"/>
            </a:endParaRP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endParaRPr lang="en-US" sz="1400" dirty="0">
              <a:solidFill>
                <a:srgbClr val="0171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Font typeface="Arial"/>
              <a:buNone/>
            </a:pPr>
            <a:endParaRPr lang="en-US" sz="2900" dirty="0">
              <a:solidFill>
                <a:srgbClr val="0072CE"/>
              </a:solidFill>
              <a:latin typeface="Gotham Bold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D0256A-649A-88B6-949B-E0D58EC3DF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961"/>
          <a:stretch>
            <a:fillRect/>
          </a:stretch>
        </p:blipFill>
        <p:spPr>
          <a:xfrm>
            <a:off x="6858000" y="168976"/>
            <a:ext cx="5105401" cy="6520048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</p:spTree>
    <p:extLst>
      <p:ext uri="{BB962C8B-B14F-4D97-AF65-F5344CB8AC3E}">
        <p14:creationId xmlns:p14="http://schemas.microsoft.com/office/powerpoint/2010/main" val="4045808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145D2-9D42-03C8-AD94-9F4E6672D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AC0EFA-5038-1E98-B7CD-D393B687F5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83" b="3977"/>
          <a:stretch>
            <a:fillRect/>
          </a:stretch>
        </p:blipFill>
        <p:spPr>
          <a:xfrm>
            <a:off x="441158" y="91179"/>
            <a:ext cx="11333747" cy="6659600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</p:spTree>
    <p:extLst>
      <p:ext uri="{BB962C8B-B14F-4D97-AF65-F5344CB8AC3E}">
        <p14:creationId xmlns:p14="http://schemas.microsoft.com/office/powerpoint/2010/main" val="1073371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2EFEC-A7BC-8002-8397-0267D792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68D18C-FC73-7B35-36A1-323EAA9B5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7983"/>
            <a:ext cx="5426185" cy="6598509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25302C-FAED-0534-5AA9-08D828EAF3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84"/>
          <a:stretch>
            <a:fillRect/>
          </a:stretch>
        </p:blipFill>
        <p:spPr>
          <a:xfrm>
            <a:off x="669815" y="115328"/>
            <a:ext cx="4868950" cy="6612926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</p:spTree>
    <p:extLst>
      <p:ext uri="{BB962C8B-B14F-4D97-AF65-F5344CB8AC3E}">
        <p14:creationId xmlns:p14="http://schemas.microsoft.com/office/powerpoint/2010/main" val="4106219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1A253-2928-2E7B-6A37-3F4EFF7FD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6890E9-35A8-8B6E-167E-C6EDEAAD3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2836"/>
            <a:ext cx="12191999" cy="1522081"/>
          </a:xfrm>
        </p:spPr>
        <p:txBody>
          <a:bodyPr/>
          <a:lstStyle/>
          <a:p>
            <a:pPr algn="ctr"/>
            <a:r>
              <a:rPr lang="en-US" dirty="0"/>
              <a:t>Intro to Competition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6C53F1F-E3B9-0B4B-6E18-6D61EFB8956D}"/>
              </a:ext>
            </a:extLst>
          </p:cNvPr>
          <p:cNvSpPr txBox="1">
            <a:spLocks/>
          </p:cNvSpPr>
          <p:nvPr/>
        </p:nvSpPr>
        <p:spPr>
          <a:xfrm>
            <a:off x="228599" y="1703336"/>
            <a:ext cx="4081074" cy="472841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32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8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4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2400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400" b="1" dirty="0">
                <a:solidFill>
                  <a:srgbClr val="0072CE"/>
                </a:solidFill>
                <a:latin typeface="Gotham Bold"/>
              </a:rPr>
              <a:t>Competition Types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Testing/Role Play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Prepared Events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Virtual (SMG/VBC) (ICDC Only)</a:t>
            </a: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400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Font typeface="Arial"/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Initial Introduction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Best Practices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Category/Partner Selection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</a:t>
            </a:r>
            <a:r>
              <a:rPr lang="en-US" sz="2000" i="1">
                <a:solidFill>
                  <a:srgbClr val="0072CE"/>
                </a:solidFill>
                <a:latin typeface="Gotham Bold"/>
              </a:rPr>
              <a:t>Chapter Focus</a:t>
            </a:r>
            <a:endParaRPr lang="en-US" sz="2000" i="1" dirty="0">
              <a:solidFill>
                <a:srgbClr val="0171CE"/>
              </a:solidFill>
              <a:latin typeface="Gotham Bold"/>
            </a:endParaRPr>
          </a:p>
          <a:p>
            <a:pPr marL="457200" lvl="1" indent="0" fontAlgn="base">
              <a:spcBef>
                <a:spcPts val="600"/>
              </a:spcBef>
              <a:buNone/>
            </a:pPr>
            <a:endParaRPr lang="en-US" sz="400" b="1" dirty="0">
              <a:solidFill>
                <a:srgbClr val="0072CE"/>
              </a:solidFill>
              <a:latin typeface="Gotham Bold"/>
            </a:endParaRPr>
          </a:p>
          <a:p>
            <a:pPr fontAlgn="base">
              <a:spcBef>
                <a:spcPts val="60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072CE"/>
                </a:solidFill>
                <a:latin typeface="Gotham Bold"/>
              </a:rPr>
              <a:t> Recommendations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Start Small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Single Competition Type</a:t>
            </a:r>
          </a:p>
          <a:p>
            <a:pPr lvl="1" fontAlgn="base">
              <a:spcBef>
                <a:spcPts val="60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072CE"/>
                </a:solidFill>
                <a:latin typeface="Gotham Bold"/>
              </a:rPr>
              <a:t> Don’t Overwhelm</a:t>
            </a:r>
          </a:p>
          <a:p>
            <a:pPr lvl="2" fontAlgn="base">
              <a:spcBef>
                <a:spcPts val="600"/>
              </a:spcBef>
              <a:buBlip>
                <a:blip r:embed="rId2"/>
              </a:buBlip>
            </a:pPr>
            <a:endParaRPr lang="en-US" sz="1400" dirty="0">
              <a:solidFill>
                <a:srgbClr val="0171CE"/>
              </a:solidFill>
              <a:latin typeface="Gotham Bold"/>
            </a:endParaRPr>
          </a:p>
          <a:p>
            <a:pPr marL="0" indent="0" fontAlgn="base">
              <a:spcBef>
                <a:spcPts val="600"/>
              </a:spcBef>
              <a:buFont typeface="Arial"/>
              <a:buNone/>
            </a:pPr>
            <a:endParaRPr lang="en-US" sz="2900" dirty="0">
              <a:solidFill>
                <a:srgbClr val="0072CE"/>
              </a:solidFill>
              <a:latin typeface="Gotham Bold"/>
            </a:endParaRPr>
          </a:p>
        </p:txBody>
      </p:sp>
      <p:pic>
        <p:nvPicPr>
          <p:cNvPr id="5" name="Picture 2" descr="A Student Guide to Mastering DECA's Role-plays | DECA Direct Online">
            <a:extLst>
              <a:ext uri="{FF2B5EF4-FFF2-40B4-BE49-F238E27FC236}">
                <a16:creationId xmlns:a16="http://schemas.microsoft.com/office/drawing/2014/main" id="{495726EE-192A-ED7F-3A21-5CD55ECA0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335" y="1655711"/>
            <a:ext cx="5846216" cy="473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B7677BB-816F-A8AB-2015-8C046F334165}"/>
              </a:ext>
            </a:extLst>
          </p:cNvPr>
          <p:cNvSpPr txBox="1">
            <a:spLocks/>
          </p:cNvSpPr>
          <p:nvPr/>
        </p:nvSpPr>
        <p:spPr>
          <a:xfrm rot="16200000">
            <a:off x="3753719" y="3645703"/>
            <a:ext cx="4671714" cy="78697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tabLst>
                <a:tab pos="4791075" algn="l"/>
              </a:tabLst>
              <a:defRPr lang="en-US" sz="5000" b="1" i="0" kern="1200" cap="all" spc="-150" baseline="0" dirty="0">
                <a:solidFill>
                  <a:schemeClr val="bg1"/>
                </a:solidFill>
                <a:effectLst>
                  <a:glow rad="38100">
                    <a:schemeClr val="tx1">
                      <a:alpha val="10000"/>
                    </a:schemeClr>
                  </a:glow>
                </a:effectLst>
                <a:latin typeface="Gotham Bold" pitchFamily="2" charset="0"/>
                <a:ea typeface="Gotham Medium" charset="0"/>
                <a:cs typeface="Gotham Bold" pitchFamily="2" charset="0"/>
              </a:defRPr>
            </a:lvl1pPr>
          </a:lstStyle>
          <a:p>
            <a:pPr algn="ctr"/>
            <a:r>
              <a:rPr lang="en-US" sz="4000" dirty="0">
                <a:solidFill>
                  <a:srgbClr val="0171CE"/>
                </a:solidFill>
              </a:rPr>
              <a:t>CAREER CLUSTERS</a:t>
            </a:r>
          </a:p>
        </p:txBody>
      </p:sp>
    </p:spTree>
    <p:extLst>
      <p:ext uri="{BB962C8B-B14F-4D97-AF65-F5344CB8AC3E}">
        <p14:creationId xmlns:p14="http://schemas.microsoft.com/office/powerpoint/2010/main" val="1429869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7C6C8-6C80-3F07-1311-21E2E1EF3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83CA2A-8D15-408E-0934-A5AE9AE9A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650" y="1727856"/>
            <a:ext cx="8076234" cy="3912547"/>
          </a:xfrm>
        </p:spPr>
        <p:txBody>
          <a:bodyPr/>
          <a:lstStyle/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>
                <a:solidFill>
                  <a:srgbClr val="0171CE"/>
                </a:solidFill>
              </a:rPr>
              <a:t> </a:t>
            </a:r>
            <a:r>
              <a:rPr lang="en-US" sz="2400" b="1" dirty="0">
                <a:solidFill>
                  <a:srgbClr val="0171CE"/>
                </a:solidFill>
              </a:rPr>
              <a:t>Each District Varies for: 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171CE"/>
                </a:solidFill>
              </a:rPr>
              <a:t> Registration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171CE"/>
                </a:solidFill>
              </a:rPr>
              <a:t> Competition Logistics 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171CE"/>
                </a:solidFill>
              </a:rPr>
              <a:t> # of CDC Qualifiers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>
                <a:solidFill>
                  <a:srgbClr val="0171CE"/>
                </a:solidFill>
              </a:rPr>
              <a:t> </a:t>
            </a:r>
            <a:r>
              <a:rPr lang="en-US" sz="2400" b="1" dirty="0">
                <a:solidFill>
                  <a:srgbClr val="0171CE"/>
                </a:solidFill>
              </a:rPr>
              <a:t>Ohio DECA State CDC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000" b="1" i="1" dirty="0">
                <a:solidFill>
                  <a:srgbClr val="0171CE"/>
                </a:solidFill>
              </a:rPr>
              <a:t> </a:t>
            </a:r>
            <a:r>
              <a:rPr lang="en-US" sz="2000" i="1" dirty="0">
                <a:solidFill>
                  <a:srgbClr val="FF0000"/>
                </a:solidFill>
              </a:rPr>
              <a:t>Registration Due January 25</a:t>
            </a:r>
            <a:r>
              <a:rPr lang="en-US" sz="2000" i="1" baseline="30000" dirty="0">
                <a:solidFill>
                  <a:srgbClr val="FF0000"/>
                </a:solidFill>
              </a:rPr>
              <a:t>th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171CE"/>
                </a:solidFill>
              </a:rPr>
              <a:t> </a:t>
            </a:r>
            <a:r>
              <a:rPr lang="en-US" sz="2000" i="1" u="sng" dirty="0">
                <a:solidFill>
                  <a:srgbClr val="0171CE"/>
                </a:solidFill>
              </a:rPr>
              <a:t>Preliminary Round (Monday &amp; Tuesday)</a:t>
            </a:r>
          </a:p>
          <a:p>
            <a:pPr lvl="2">
              <a:spcBef>
                <a:spcPts val="0"/>
              </a:spcBef>
              <a:buBlip>
                <a:blip r:embed="rId2"/>
              </a:buBlip>
            </a:pPr>
            <a:r>
              <a:rPr lang="en-US" sz="1600" i="1" dirty="0">
                <a:solidFill>
                  <a:srgbClr val="0171CE"/>
                </a:solidFill>
              </a:rPr>
              <a:t> On-Site Scantron Testing (Both Days)</a:t>
            </a:r>
          </a:p>
          <a:p>
            <a:pPr lvl="2">
              <a:spcBef>
                <a:spcPts val="0"/>
              </a:spcBef>
              <a:buBlip>
                <a:blip r:embed="rId2"/>
              </a:buBlip>
            </a:pPr>
            <a:r>
              <a:rPr lang="en-US" sz="1600" i="1" dirty="0">
                <a:solidFill>
                  <a:srgbClr val="0171CE"/>
                </a:solidFill>
              </a:rPr>
              <a:t> One Presentation/Role Play (Tuesday)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000" i="1" dirty="0">
                <a:solidFill>
                  <a:srgbClr val="0171CE"/>
                </a:solidFill>
              </a:rPr>
              <a:t> </a:t>
            </a:r>
            <a:r>
              <a:rPr lang="en-US" sz="2000" i="1" u="sng" dirty="0">
                <a:solidFill>
                  <a:srgbClr val="0171CE"/>
                </a:solidFill>
              </a:rPr>
              <a:t>Finals Round (Wednesday)</a:t>
            </a:r>
          </a:p>
          <a:p>
            <a:pPr lvl="2">
              <a:spcBef>
                <a:spcPts val="0"/>
              </a:spcBef>
              <a:buBlip>
                <a:blip r:embed="rId2"/>
              </a:buBlip>
            </a:pPr>
            <a:r>
              <a:rPr lang="en-US" sz="1600" dirty="0">
                <a:solidFill>
                  <a:srgbClr val="0171CE"/>
                </a:solidFill>
              </a:rPr>
              <a:t> </a:t>
            </a:r>
            <a:r>
              <a:rPr lang="en-US" sz="1600" i="1" dirty="0">
                <a:solidFill>
                  <a:srgbClr val="0171CE"/>
                </a:solidFill>
              </a:rPr>
              <a:t>Achievement Awards - Morning</a:t>
            </a:r>
          </a:p>
          <a:p>
            <a:pPr lvl="2">
              <a:spcBef>
                <a:spcPts val="0"/>
              </a:spcBef>
              <a:buBlip>
                <a:blip r:embed="rId2"/>
              </a:buBlip>
            </a:pPr>
            <a:r>
              <a:rPr lang="en-US" sz="1600" i="1" dirty="0">
                <a:solidFill>
                  <a:srgbClr val="0171CE"/>
                </a:solidFill>
              </a:rPr>
              <a:t> One Final Presentation (Test &amp; Paper Scores Move Forward)</a:t>
            </a:r>
          </a:p>
          <a:p>
            <a:pPr lvl="2">
              <a:spcBef>
                <a:spcPts val="0"/>
              </a:spcBef>
              <a:buBlip>
                <a:blip r:embed="rId2"/>
              </a:buBlip>
            </a:pPr>
            <a:r>
              <a:rPr lang="en-US" sz="1600" b="1" dirty="0">
                <a:solidFill>
                  <a:srgbClr val="0171CE"/>
                </a:solidFill>
              </a:rPr>
              <a:t> Top 6 – Individuals/Teams/Principles advance to ICDC</a:t>
            </a:r>
          </a:p>
          <a:p>
            <a:pPr lvl="2">
              <a:spcBef>
                <a:spcPts val="0"/>
              </a:spcBef>
              <a:buBlip>
                <a:blip r:embed="rId2"/>
              </a:buBlip>
            </a:pPr>
            <a:r>
              <a:rPr lang="en-US" sz="1600" b="1" dirty="0">
                <a:solidFill>
                  <a:srgbClr val="0171CE"/>
                </a:solidFill>
              </a:rPr>
              <a:t> Top 5 – Prepared Events advance to ICDC</a:t>
            </a:r>
          </a:p>
          <a:p>
            <a:pPr marL="914400" lvl="2" indent="0">
              <a:spcBef>
                <a:spcPts val="0"/>
              </a:spcBef>
              <a:buNone/>
            </a:pPr>
            <a:endParaRPr lang="en-US" sz="700" dirty="0">
              <a:solidFill>
                <a:srgbClr val="0171CE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E0FAB0-485C-05F2-20DD-D3869481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 Logistics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A84FCB0-9383-D3FE-0C02-0E0A6F220A65}"/>
              </a:ext>
            </a:extLst>
          </p:cNvPr>
          <p:cNvSpPr txBox="1">
            <a:spLocks/>
          </p:cNvSpPr>
          <p:nvPr/>
        </p:nvSpPr>
        <p:spPr>
          <a:xfrm>
            <a:off x="5564020" y="1655546"/>
            <a:ext cx="8076234" cy="39125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32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8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4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/>
              <a:buChar char="•"/>
              <a:defRPr sz="2000" b="0" i="0" kern="1200">
                <a:solidFill>
                  <a:schemeClr val="bg1">
                    <a:lumMod val="50000"/>
                  </a:schemeClr>
                </a:solidFill>
                <a:latin typeface="Gotham Book" charset="0"/>
                <a:ea typeface="Gotham Book" charset="0"/>
                <a:cs typeface="Gotham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spcBef>
                <a:spcPts val="0"/>
              </a:spcBef>
              <a:buFont typeface="Arial"/>
              <a:buNone/>
            </a:pPr>
            <a:endParaRPr lang="en-US" sz="700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2400" b="1" dirty="0">
                <a:solidFill>
                  <a:srgbClr val="0171CE"/>
                </a:solidFill>
              </a:rPr>
              <a:t> DECA ICDC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000" b="1" dirty="0">
                <a:solidFill>
                  <a:srgbClr val="0171CE"/>
                </a:solidFill>
              </a:rPr>
              <a:t> </a:t>
            </a:r>
            <a:r>
              <a:rPr lang="en-US" sz="2000" i="1" dirty="0">
                <a:solidFill>
                  <a:srgbClr val="FF0000"/>
                </a:solidFill>
              </a:rPr>
              <a:t>Registration Due March 10</a:t>
            </a:r>
            <a:r>
              <a:rPr lang="en-US" sz="2000" i="1" baseline="30000" dirty="0">
                <a:solidFill>
                  <a:srgbClr val="FF0000"/>
                </a:solidFill>
              </a:rPr>
              <a:t>th</a:t>
            </a:r>
            <a:r>
              <a:rPr lang="en-US" sz="2000" i="1" dirty="0">
                <a:solidFill>
                  <a:srgbClr val="FF0000"/>
                </a:solidFill>
              </a:rPr>
              <a:t>  </a:t>
            </a:r>
          </a:p>
          <a:p>
            <a:pPr lvl="1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2000" i="1" dirty="0">
                <a:solidFill>
                  <a:srgbClr val="0171CE"/>
                </a:solidFill>
              </a:rPr>
              <a:t> </a:t>
            </a:r>
            <a:r>
              <a:rPr lang="en-US" sz="2000" i="1" u="sng" dirty="0">
                <a:solidFill>
                  <a:srgbClr val="0171CE"/>
                </a:solidFill>
              </a:rPr>
              <a:t>Preliminary Round</a:t>
            </a:r>
          </a:p>
          <a:p>
            <a:pPr lvl="2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1600" i="1" dirty="0">
                <a:solidFill>
                  <a:srgbClr val="0171CE"/>
                </a:solidFill>
              </a:rPr>
              <a:t> On-Site Scantron Testing</a:t>
            </a:r>
          </a:p>
          <a:p>
            <a:pPr lvl="2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1600" i="1" dirty="0">
                <a:solidFill>
                  <a:srgbClr val="0171CE"/>
                </a:solidFill>
              </a:rPr>
              <a:t> One Presentation/Role Play (Individual Series has</a:t>
            </a:r>
            <a:r>
              <a:rPr lang="en-US" sz="1600" b="1" i="1" dirty="0">
                <a:solidFill>
                  <a:srgbClr val="0171CE"/>
                </a:solidFill>
              </a:rPr>
              <a:t> TWO</a:t>
            </a:r>
            <a:r>
              <a:rPr lang="en-US" sz="1600" i="1" dirty="0">
                <a:solidFill>
                  <a:srgbClr val="0171CE"/>
                </a:solidFill>
              </a:rPr>
              <a:t> RPs)</a:t>
            </a:r>
          </a:p>
          <a:p>
            <a:pPr lvl="1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2000" i="1" dirty="0">
                <a:solidFill>
                  <a:srgbClr val="0171CE"/>
                </a:solidFill>
              </a:rPr>
              <a:t> </a:t>
            </a:r>
            <a:r>
              <a:rPr lang="en-US" sz="2000" i="1" u="sng" dirty="0">
                <a:solidFill>
                  <a:srgbClr val="0171CE"/>
                </a:solidFill>
              </a:rPr>
              <a:t>Finals Round</a:t>
            </a:r>
          </a:p>
          <a:p>
            <a:pPr lvl="2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1600" b="1" dirty="0">
                <a:solidFill>
                  <a:srgbClr val="0171CE"/>
                </a:solidFill>
              </a:rPr>
              <a:t> </a:t>
            </a:r>
            <a:r>
              <a:rPr lang="en-US" sz="1600" i="1" dirty="0">
                <a:solidFill>
                  <a:srgbClr val="0171CE"/>
                </a:solidFill>
              </a:rPr>
              <a:t>Achievement Awards </a:t>
            </a:r>
          </a:p>
          <a:p>
            <a:pPr lvl="2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1600" b="1" dirty="0">
                <a:solidFill>
                  <a:srgbClr val="0171CE"/>
                </a:solidFill>
              </a:rPr>
              <a:t> </a:t>
            </a:r>
            <a:r>
              <a:rPr lang="en-US" sz="1600" b="1" i="1" dirty="0">
                <a:solidFill>
                  <a:srgbClr val="0171CE"/>
                </a:solidFill>
              </a:rPr>
              <a:t>Top 20 ICDC </a:t>
            </a:r>
            <a:r>
              <a:rPr lang="en-US" sz="1600" i="1" dirty="0">
                <a:solidFill>
                  <a:srgbClr val="0171CE"/>
                </a:solidFill>
              </a:rPr>
              <a:t>Finalists Compete Again</a:t>
            </a:r>
          </a:p>
          <a:p>
            <a:pPr lvl="2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1600" dirty="0">
                <a:solidFill>
                  <a:srgbClr val="0171CE"/>
                </a:solidFill>
              </a:rPr>
              <a:t> </a:t>
            </a:r>
            <a:r>
              <a:rPr lang="en-US" sz="1600" i="1" dirty="0">
                <a:solidFill>
                  <a:srgbClr val="0171CE"/>
                </a:solidFill>
              </a:rPr>
              <a:t>One Finals Presentation/Role Play</a:t>
            </a:r>
          </a:p>
          <a:p>
            <a:pPr lvl="3">
              <a:spcBef>
                <a:spcPts val="0"/>
              </a:spcBef>
              <a:buBlip>
                <a:blip r:embed="rId2"/>
              </a:buBlip>
            </a:pPr>
            <a:r>
              <a:rPr lang="en-US" sz="1400" i="1" dirty="0">
                <a:solidFill>
                  <a:srgbClr val="0171CE"/>
                </a:solidFill>
              </a:rPr>
              <a:t> Test Score Moves Forward/Paper Is Graded Again</a:t>
            </a:r>
          </a:p>
          <a:p>
            <a:pPr lvl="2">
              <a:spcBef>
                <a:spcPts val="0"/>
              </a:spcBef>
              <a:buFont typeface="Arial"/>
              <a:buBlip>
                <a:blip r:embed="rId2"/>
              </a:buBlip>
            </a:pPr>
            <a:r>
              <a:rPr lang="en-US" sz="1600" i="1" dirty="0">
                <a:solidFill>
                  <a:srgbClr val="0171CE"/>
                </a:solidFill>
              </a:rPr>
              <a:t> Grand Awards</a:t>
            </a:r>
          </a:p>
          <a:p>
            <a:pPr lvl="3">
              <a:spcBef>
                <a:spcPts val="0"/>
              </a:spcBef>
              <a:buBlip>
                <a:blip r:embed="rId2"/>
              </a:buBlip>
            </a:pPr>
            <a:r>
              <a:rPr lang="en-US" sz="1400" i="1" dirty="0">
                <a:solidFill>
                  <a:srgbClr val="0171CE"/>
                </a:solidFill>
              </a:rPr>
              <a:t> Top 10 Recognition </a:t>
            </a:r>
          </a:p>
          <a:p>
            <a:pPr lvl="3">
              <a:spcBef>
                <a:spcPts val="0"/>
              </a:spcBef>
              <a:buBlip>
                <a:blip r:embed="rId2"/>
              </a:buBlip>
            </a:pPr>
            <a:r>
              <a:rPr lang="en-US" sz="1400" i="1" dirty="0">
                <a:solidFill>
                  <a:srgbClr val="0171CE"/>
                </a:solidFill>
              </a:rPr>
              <a:t> Trophies for 1</a:t>
            </a:r>
            <a:r>
              <a:rPr lang="en-US" sz="1400" i="1" baseline="30000" dirty="0">
                <a:solidFill>
                  <a:srgbClr val="0171CE"/>
                </a:solidFill>
              </a:rPr>
              <a:t>st</a:t>
            </a:r>
            <a:r>
              <a:rPr lang="en-US" sz="1400" i="1" dirty="0">
                <a:solidFill>
                  <a:srgbClr val="0171CE"/>
                </a:solidFill>
              </a:rPr>
              <a:t>, 2</a:t>
            </a:r>
            <a:r>
              <a:rPr lang="en-US" sz="1400" i="1" baseline="30000" dirty="0">
                <a:solidFill>
                  <a:srgbClr val="0171CE"/>
                </a:solidFill>
              </a:rPr>
              <a:t>nd</a:t>
            </a:r>
            <a:r>
              <a:rPr lang="en-US" sz="1400" i="1" dirty="0">
                <a:solidFill>
                  <a:srgbClr val="0171CE"/>
                </a:solidFill>
              </a:rPr>
              <a:t> and 3</a:t>
            </a:r>
            <a:r>
              <a:rPr lang="en-US" sz="1400" i="1" baseline="30000" dirty="0">
                <a:solidFill>
                  <a:srgbClr val="0171CE"/>
                </a:solidFill>
              </a:rPr>
              <a:t>rd</a:t>
            </a:r>
            <a:r>
              <a:rPr lang="en-US" sz="1400" i="1" dirty="0">
                <a:solidFill>
                  <a:srgbClr val="0171C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8744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9C83A-4F0D-5E39-4090-D06CB5B09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9A495B-7DD8-9B89-6285-FC225D5AD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650" y="1893228"/>
            <a:ext cx="6372063" cy="4569427"/>
          </a:xfrm>
        </p:spPr>
        <p:txBody>
          <a:bodyPr/>
          <a:lstStyle/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</a:t>
            </a:r>
            <a:r>
              <a:rPr lang="en-US" sz="2800" b="1" dirty="0">
                <a:solidFill>
                  <a:srgbClr val="0171CE"/>
                </a:solidFill>
                <a:hlinkClick r:id="rId3"/>
              </a:rPr>
              <a:t>Exam Blueprint</a:t>
            </a:r>
            <a:endParaRPr lang="en-US" sz="2800" b="1" dirty="0">
              <a:solidFill>
                <a:srgbClr val="0171CE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400" b="1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</a:t>
            </a:r>
            <a:r>
              <a:rPr lang="en-US" sz="2800" b="1" dirty="0">
                <a:solidFill>
                  <a:srgbClr val="0171CE"/>
                </a:solidFill>
                <a:hlinkClick r:id="rId4"/>
              </a:rPr>
              <a:t>District Instructional Areas</a:t>
            </a:r>
            <a:endParaRPr lang="en-US" sz="2800" b="1" dirty="0">
              <a:solidFill>
                <a:srgbClr val="0171CE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400" b="1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Mock Competitions</a:t>
            </a:r>
          </a:p>
          <a:p>
            <a:pPr marL="0" indent="0">
              <a:spcBef>
                <a:spcPts val="0"/>
              </a:spcBef>
              <a:buNone/>
            </a:pPr>
            <a:endParaRPr lang="en-US" sz="400" b="1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Bootcamps &amp; Practice Sessions</a:t>
            </a:r>
          </a:p>
          <a:p>
            <a:pPr marL="0" indent="0">
              <a:spcBef>
                <a:spcPts val="0"/>
              </a:spcBef>
              <a:buNone/>
            </a:pPr>
            <a:endParaRPr lang="en-US" sz="400" b="1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Volunteer Assistance</a:t>
            </a:r>
          </a:p>
          <a:p>
            <a:pPr marL="0" indent="0">
              <a:spcBef>
                <a:spcPts val="0"/>
              </a:spcBef>
              <a:buNone/>
            </a:pPr>
            <a:endParaRPr lang="en-US" sz="400" b="1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Written Event Sessions</a:t>
            </a:r>
          </a:p>
          <a:p>
            <a:pPr marL="0" indent="0">
              <a:spcBef>
                <a:spcPts val="0"/>
              </a:spcBef>
              <a:buNone/>
            </a:pPr>
            <a:endParaRPr lang="en-US" sz="400" b="1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Classroom Integration 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171CE"/>
                </a:solidFill>
              </a:rPr>
              <a:t> </a:t>
            </a:r>
            <a:r>
              <a:rPr lang="en-US" sz="2400" i="1" dirty="0">
                <a:solidFill>
                  <a:srgbClr val="0171CE"/>
                </a:solidFill>
              </a:rPr>
              <a:t>In-Class Role Plays </a:t>
            </a:r>
          </a:p>
          <a:p>
            <a:pPr lvl="1">
              <a:spcBef>
                <a:spcPts val="0"/>
              </a:spcBef>
              <a:buBlip>
                <a:blip r:embed="rId2"/>
              </a:buBlip>
            </a:pPr>
            <a:r>
              <a:rPr lang="en-US" sz="2400" b="1" dirty="0">
                <a:solidFill>
                  <a:srgbClr val="0171CE"/>
                </a:solidFill>
              </a:rPr>
              <a:t> </a:t>
            </a:r>
            <a:r>
              <a:rPr lang="en-US" sz="2400" i="1" dirty="0">
                <a:solidFill>
                  <a:srgbClr val="0171CE"/>
                </a:solidFill>
              </a:rPr>
              <a:t>Daily DECA Questions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5350F0-8624-3B93-9A71-80EF2C1FC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PREPARATION TECHNIQUES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7986DC-BE34-3DEF-3C6D-0A20EBAC1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7470" y="1764283"/>
            <a:ext cx="3967184" cy="3329434"/>
          </a:xfrm>
          <a:prstGeom prst="rect">
            <a:avLst/>
          </a:prstGeom>
          <a:ln w="28575">
            <a:solidFill>
              <a:srgbClr val="0171CE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018E4F-1475-5797-50EF-E62B83BEEB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131" b="1"/>
          <a:stretch>
            <a:fillRect/>
          </a:stretch>
        </p:blipFill>
        <p:spPr>
          <a:xfrm>
            <a:off x="5723684" y="5261811"/>
            <a:ext cx="6372063" cy="1377642"/>
          </a:xfrm>
          <a:prstGeom prst="rect">
            <a:avLst/>
          </a:prstGeom>
          <a:ln w="28575">
            <a:solidFill>
              <a:srgbClr val="0072CE"/>
            </a:solidFill>
          </a:ln>
        </p:spPr>
      </p:pic>
    </p:spTree>
    <p:extLst>
      <p:ext uri="{BB962C8B-B14F-4D97-AF65-F5344CB8AC3E}">
        <p14:creationId xmlns:p14="http://schemas.microsoft.com/office/powerpoint/2010/main" val="3093659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FFB07-5E96-43FD-9D43-213D2D033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4FDFF3-8709-5A23-FFD3-DFD95152E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650" y="1822747"/>
            <a:ext cx="6372063" cy="4569427"/>
          </a:xfrm>
        </p:spPr>
        <p:txBody>
          <a:bodyPr/>
          <a:lstStyle/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Ohio DECA Competitive Events Gude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Ohio DECA Advisor CDC Guide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DECA Guide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DECA + 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Sample DECA Tests &amp; Role Plays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 b="1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Sample Written Events 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 b="1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b="1" dirty="0">
                <a:solidFill>
                  <a:srgbClr val="0171CE"/>
                </a:solidFill>
              </a:rPr>
              <a:t> Role Play &amp; Presentation Videos</a:t>
            </a:r>
          </a:p>
          <a:p>
            <a:pPr marL="0" indent="0">
              <a:spcBef>
                <a:spcPts val="0"/>
              </a:spcBef>
              <a:buNone/>
            </a:pPr>
            <a:endParaRPr lang="en-US" sz="700" dirty="0">
              <a:solidFill>
                <a:srgbClr val="0171CE"/>
              </a:solidFill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800" dirty="0">
                <a:solidFill>
                  <a:srgbClr val="0171CE"/>
                </a:solidFill>
              </a:rPr>
              <a:t> </a:t>
            </a:r>
            <a:r>
              <a:rPr lang="en-US" sz="2800" b="1" dirty="0">
                <a:solidFill>
                  <a:srgbClr val="0171CE"/>
                </a:solidFill>
              </a:rPr>
              <a:t>Performance Indicator Document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b="1" dirty="0">
              <a:solidFill>
                <a:srgbClr val="0171CE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C09670-B1B4-9BF6-EECB-CFF1104FA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pic>
        <p:nvPicPr>
          <p:cNvPr id="5" name="Picture 4" descr="A picture containing person, indoor&#10;&#10;AI-generated content may be incorrect.">
            <a:extLst>
              <a:ext uri="{FF2B5EF4-FFF2-40B4-BE49-F238E27FC236}">
                <a16:creationId xmlns:a16="http://schemas.microsoft.com/office/drawing/2014/main" id="{6B7E1591-B6AA-3B8C-4FF1-0BFF150AEF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1" t="7299" r="12945"/>
          <a:stretch>
            <a:fillRect/>
          </a:stretch>
        </p:blipFill>
        <p:spPr>
          <a:xfrm>
            <a:off x="8502266" y="3975271"/>
            <a:ext cx="3428084" cy="2130714"/>
          </a:xfrm>
          <a:prstGeom prst="rect">
            <a:avLst/>
          </a:prstGeom>
          <a:ln w="28575" cap="sq">
            <a:solidFill>
              <a:srgbClr val="0171CE"/>
            </a:solidFill>
            <a:miter lim="800000"/>
          </a:ln>
          <a:effectLst/>
        </p:spPr>
      </p:pic>
      <p:pic>
        <p:nvPicPr>
          <p:cNvPr id="7" name="Picture 2" descr="Decoding DECA: Roleplay Tips &amp; Tricks From Past Winners">
            <a:extLst>
              <a:ext uri="{FF2B5EF4-FFF2-40B4-BE49-F238E27FC236}">
                <a16:creationId xmlns:a16="http://schemas.microsoft.com/office/drawing/2014/main" id="{1FD7586D-07F7-4D45-2619-A42A81A787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" t="4612" r="4053" b="5099"/>
          <a:stretch>
            <a:fillRect/>
          </a:stretch>
        </p:blipFill>
        <p:spPr bwMode="auto">
          <a:xfrm>
            <a:off x="6788224" y="1867402"/>
            <a:ext cx="3428084" cy="1896013"/>
          </a:xfrm>
          <a:prstGeom prst="rect">
            <a:avLst/>
          </a:prstGeom>
          <a:ln w="28575">
            <a:solidFill>
              <a:srgbClr val="0072CE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145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008CD-1FB5-5A29-F130-CC7D79787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D56C31-C746-B8C6-62F3-4B3C1A4F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22" y="2890597"/>
            <a:ext cx="10984217" cy="1076805"/>
          </a:xfrm>
        </p:spPr>
        <p:txBody>
          <a:bodyPr/>
          <a:lstStyle/>
          <a:p>
            <a:pPr algn="ctr"/>
            <a:r>
              <a:rPr lang="en-US" sz="72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24324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7E456-EA16-3045-D74C-22B6310B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42BFDD-1339-5A1F-F347-0E151D1C3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385" y="4970225"/>
            <a:ext cx="12312770" cy="1076805"/>
          </a:xfrm>
        </p:spPr>
        <p:txBody>
          <a:bodyPr/>
          <a:lstStyle/>
          <a:p>
            <a:pPr algn="ctr"/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br>
              <a:rPr lang="en-US" sz="7200" dirty="0"/>
            </a:br>
            <a:r>
              <a:rPr lang="en-US" sz="6600" dirty="0"/>
              <a:t>NEXT MEETING </a:t>
            </a:r>
            <a:br>
              <a:rPr lang="en-US" sz="6600" dirty="0"/>
            </a:br>
            <a:r>
              <a:rPr lang="en-US" sz="6600" dirty="0"/>
              <a:t>NOVEMBER 10</a:t>
            </a:r>
            <a:r>
              <a:rPr lang="en-US" sz="6600" baseline="30000" dirty="0"/>
              <a:t>th</a:t>
            </a:r>
            <a:r>
              <a:rPr lang="en-US" sz="6600" dirty="0"/>
              <a:t> </a:t>
            </a:r>
            <a:br>
              <a:rPr lang="en-US" sz="6600" dirty="0"/>
            </a:br>
            <a:br>
              <a:rPr lang="en-US" sz="6600" dirty="0"/>
            </a:br>
            <a:r>
              <a:rPr lang="en-US" sz="6600" dirty="0"/>
              <a:t>THEME:</a:t>
            </a:r>
            <a:br>
              <a:rPr lang="en-US" sz="6600" dirty="0"/>
            </a:br>
            <a:r>
              <a:rPr lang="en-US" sz="6600" dirty="0"/>
              <a:t>Written Event Registration, Officer Application </a:t>
            </a:r>
            <a:br>
              <a:rPr lang="en-US" sz="6600" dirty="0"/>
            </a:br>
            <a:r>
              <a:rPr lang="en-US" sz="6600" dirty="0"/>
              <a:t>&amp; SCHOLARSHIPS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624541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6C0CA-F9A7-C543-54A5-D3FF9F9B7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B0EA7F-6399-0B95-63D7-B63FB5312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732569"/>
            <a:ext cx="11175521" cy="3026633"/>
          </a:xfrm>
        </p:spPr>
        <p:txBody>
          <a:bodyPr/>
          <a:lstStyle/>
          <a:p>
            <a:r>
              <a:rPr lang="en-US" sz="7200" dirty="0"/>
              <a:t>Ohio DECA October advisor Meeting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52A084-1815-1108-42C5-CB729FD44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931920"/>
            <a:ext cx="10817354" cy="630680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Gotham Bold"/>
              </a:rPr>
              <a:t>Tuesday, October 20</a:t>
            </a:r>
            <a:r>
              <a:rPr lang="en-US" sz="4000" baseline="30000" dirty="0">
                <a:solidFill>
                  <a:schemeClr val="bg1"/>
                </a:solidFill>
                <a:latin typeface="Gotham Bold"/>
              </a:rPr>
              <a:t>th</a:t>
            </a:r>
            <a:r>
              <a:rPr lang="en-US" sz="4000" dirty="0">
                <a:solidFill>
                  <a:schemeClr val="bg1"/>
                </a:solidFill>
                <a:latin typeface="Gotham Bold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3863299924"/>
      </p:ext>
    </p:extLst>
  </p:cSld>
  <p:clrMapOvr>
    <a:masterClrMapping/>
  </p:clrMapOvr>
</p:sld>
</file>

<file path=ppt/theme/theme1.xml><?xml version="1.0" encoding="utf-8"?>
<a:theme xmlns:a="http://schemas.openxmlformats.org/drawingml/2006/main" name="DEC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A PowerPoint Template" id="{B82A009D-1873-384F-B764-A181FD6B1296}" vid="{F78DBB0D-0A61-D544-8500-8FFBCA79BC8C}"/>
    </a:ext>
  </a:extLst>
</a:theme>
</file>

<file path=ppt/theme/theme2.xml><?xml version="1.0" encoding="utf-8"?>
<a:theme xmlns:a="http://schemas.openxmlformats.org/drawingml/2006/main" name="Hea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A PowerPoint Template" id="{B82A009D-1873-384F-B764-A181FD6B1296}" vid="{EA01EEB9-D379-D146-BC7F-5FB4B4211A63}"/>
    </a:ext>
  </a:extLst>
</a:theme>
</file>

<file path=ppt/theme/theme3.xml><?xml version="1.0" encoding="utf-8"?>
<a:theme xmlns:a="http://schemas.openxmlformats.org/drawingml/2006/main" name="Side Ba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A PowerPoint Template" id="{B82A009D-1873-384F-B764-A181FD6B1296}" vid="{51D4F781-CE6D-C643-A621-C618772897E4}"/>
    </a:ext>
  </a:extLst>
</a:theme>
</file>

<file path=ppt/theme/theme4.xml><?xml version="1.0" encoding="utf-8"?>
<a:theme xmlns:a="http://schemas.openxmlformats.org/drawingml/2006/main" name="Dark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A PowerPoint Template" id="{B82A009D-1873-384F-B764-A181FD6B1296}" vid="{4735040C-3EBE-5E43-B6B4-81734E0CF426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920f5b4-f35a-4bd1-ab57-79db69ad10fb}" enabled="1" method="Standard" siteId="{50f8fcc4-94d8-4f07-84eb-36ed57c7c8a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DECA</Template>
  <TotalTime>2607</TotalTime>
  <Words>699</Words>
  <Application>Microsoft Office PowerPoint</Application>
  <PresentationFormat>Widescreen</PresentationFormat>
  <Paragraphs>176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Gotham Bold</vt:lpstr>
      <vt:lpstr>Gotham Book</vt:lpstr>
      <vt:lpstr>Gotham Medium</vt:lpstr>
      <vt:lpstr>DECA</vt:lpstr>
      <vt:lpstr>Header</vt:lpstr>
      <vt:lpstr>Side Bar</vt:lpstr>
      <vt:lpstr>Dark Background</vt:lpstr>
      <vt:lpstr>Ohio DECA October advisor Meeting</vt:lpstr>
      <vt:lpstr>Agenda</vt:lpstr>
      <vt:lpstr>StatEWIDE UPDATES</vt:lpstr>
      <vt:lpstr>Competitive Events Guide</vt:lpstr>
      <vt:lpstr>MEMBERSHIP BY DISTRICT</vt:lpstr>
      <vt:lpstr>Reminders</vt:lpstr>
      <vt:lpstr>QUESTIONS?</vt:lpstr>
      <vt:lpstr>CAMPAIGNS &amp;  COMPETITION</vt:lpstr>
      <vt:lpstr>DECA Chapter Campaigns</vt:lpstr>
      <vt:lpstr>PowerPoint Presentation</vt:lpstr>
      <vt:lpstr>PowerPoint Presentation</vt:lpstr>
      <vt:lpstr>Intro to Competition</vt:lpstr>
      <vt:lpstr>Competition Logistics</vt:lpstr>
      <vt:lpstr>PREPARATION TECHNIQUES</vt:lpstr>
      <vt:lpstr>RESOURCES</vt:lpstr>
      <vt:lpstr>QUESTIONS?</vt:lpstr>
      <vt:lpstr>             NEXT MEETING  NOVEMBER 10th   THEME: Written Event Registration, Officer Application  &amp; SCHOLARSHIPS</vt:lpstr>
      <vt:lpstr>Ohio DECA October advisor Meeting</vt:lpstr>
    </vt:vector>
  </TitlesOfParts>
  <Manager/>
  <Company/>
  <LinksUpToDate>false</LinksUpToDate>
  <SharedDoc>false</SharedDoc>
  <HyperlinkBase>www.deca.org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DECA</dc:title>
  <dc:subject/>
  <dc:creator>DECA Inc.</dc:creator>
  <cp:keywords/>
  <dc:description>Copyright DECA Inc. All rights reserved.</dc:description>
  <cp:lastModifiedBy>Goldfinger, Drew</cp:lastModifiedBy>
  <cp:revision>9</cp:revision>
  <dcterms:created xsi:type="dcterms:W3CDTF">2020-08-22T23:08:26Z</dcterms:created>
  <dcterms:modified xsi:type="dcterms:W3CDTF">2026-10-20T19:20:58Z</dcterms:modified>
  <cp:category/>
</cp:coreProperties>
</file>